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p:sldMasterIdLst>
    <p:sldMasterId id="2147483648" r:id="rId4"/>
  </p:sldMasterIdLst>
  <p:notesMasterIdLst>
    <p:notesMasterId r:id="rId7"/>
  </p:notesMasterIdLst>
  <p:handoutMasterIdLst>
    <p:handoutMasterId r:id="rId8"/>
  </p:handoutMasterIdLst>
  <p:sldIdLst>
    <p:sldId id="257" r:id="rId5"/>
    <p:sldId id="258" r:id="rId6"/>
  </p:sldIdLst>
  <p:sldSz cx="12192000" cy="6858000"/>
  <p:notesSz cx="6858000" cy="9144000"/>
  <p:embeddedFontLst>
    <p:embeddedFont>
      <p:font typeface="Kabel-Black" panose="020B0604020202020204" charset="0"/>
      <p:regular r:id="rId9"/>
      <p:bold r:id="rId10"/>
      <p:italic r:id="rId11"/>
      <p:boldItalic r:id="rId12"/>
    </p:embeddedFont>
  </p:embeddedFontLst>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3" orient="horz" pos="1298" userDrawn="1">
          <p15:clr>
            <a:srgbClr val="A4A3A4"/>
          </p15:clr>
        </p15:guide>
        <p15:guide id="4" orient="horz" pos="300" userDrawn="1">
          <p15:clr>
            <a:srgbClr val="A4A3A4"/>
          </p15:clr>
        </p15:guide>
        <p15:guide id="5" orient="horz" pos="3748" userDrawn="1">
          <p15:clr>
            <a:srgbClr val="A4A3A4"/>
          </p15:clr>
        </p15:guide>
        <p15:guide id="6" pos="619" userDrawn="1">
          <p15:clr>
            <a:srgbClr val="A4A3A4"/>
          </p15:clr>
        </p15:guide>
        <p15:guide id="7" pos="6607" userDrawn="1">
          <p15:clr>
            <a:srgbClr val="A4A3A4"/>
          </p15:clr>
        </p15:guide>
        <p15:guide id="8" orient="horz" pos="216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EF2F4"/>
    <a:srgbClr val="0046AD"/>
    <a:srgbClr val="E9F2F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69012ECD-51FC-41F1-AA8D-1B2483CD663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howGuides="1">
      <p:cViewPr varScale="1">
        <p:scale>
          <a:sx n="111" d="100"/>
          <a:sy n="111" d="100"/>
        </p:scale>
        <p:origin x="534" y="96"/>
      </p:cViewPr>
      <p:guideLst>
        <p:guide pos="3840"/>
        <p:guide orient="horz" pos="1298"/>
        <p:guide orient="horz" pos="300"/>
        <p:guide orient="horz" pos="3748"/>
        <p:guide pos="619"/>
        <p:guide pos="6607"/>
        <p:guide orient="horz" pos="2160"/>
      </p:guideLst>
    </p:cSldViewPr>
  </p:slideViewPr>
  <p:notesTextViewPr>
    <p:cViewPr>
      <p:scale>
        <a:sx n="1" d="1"/>
        <a:sy n="1" d="1"/>
      </p:scale>
      <p:origin x="0" y="0"/>
    </p:cViewPr>
  </p:notesTextViewPr>
  <p:sorterViewPr>
    <p:cViewPr>
      <p:scale>
        <a:sx n="100" d="100"/>
        <a:sy n="100" d="100"/>
      </p:scale>
      <p:origin x="0" y="-5502"/>
    </p:cViewPr>
  </p:sorterViewPr>
  <p:notesViewPr>
    <p:cSldViewPr showGuides="1">
      <p:cViewPr varScale="1">
        <p:scale>
          <a:sx n="90" d="100"/>
          <a:sy n="90" d="100"/>
        </p:scale>
        <p:origin x="-37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13"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font" Target="fonts/font4.fntdata"/><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font" Target="fonts/font3.fntdata"/><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font" Target="fonts/font2.fntdata"/><Relationship Id="rId4" Type="http://schemas.openxmlformats.org/officeDocument/2006/relationships/slideMaster" Target="slideMasters/slideMaster1.xml"/><Relationship Id="rId9" Type="http://schemas.openxmlformats.org/officeDocument/2006/relationships/font" Target="fonts/font1.fntdata"/><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i-FI" sz="800" dirty="0">
              <a:latin typeface="Calibri" panose="020F0502020204030204" pitchFamily="34" charset="0"/>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379B91C-4D5B-4DA8-AA1F-DFFAF8616D0C}" type="datetimeFigureOut">
              <a:rPr lang="fi-FI" sz="800" smtClean="0">
                <a:latin typeface="Calibri" panose="020F0502020204030204" pitchFamily="34" charset="0"/>
              </a:rPr>
              <a:t>25.8.2026</a:t>
            </a:fld>
            <a:endParaRPr lang="fi-FI" sz="800" dirty="0">
              <a:latin typeface="Calibri" panose="020F0502020204030204" pitchFamily="34" charset="0"/>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fi-FI" sz="800" dirty="0">
              <a:latin typeface="Calibri" panose="020F0502020204030204" pitchFamily="34" charset="0"/>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3A38C3B-CCC9-46D5-BD61-D8B5A2589576}" type="slidenum">
              <a:rPr lang="fi-FI" sz="800" smtClean="0">
                <a:latin typeface="Calibri" panose="020F0502020204030204" pitchFamily="34" charset="0"/>
              </a:rPr>
              <a:t>‹#›</a:t>
            </a:fld>
            <a:endParaRPr lang="fi-FI" sz="800" dirty="0">
              <a:latin typeface="Calibri" panose="020F0502020204030204" pitchFamily="34" charset="0"/>
            </a:endParaRPr>
          </a:p>
        </p:txBody>
      </p:sp>
    </p:spTree>
    <p:extLst>
      <p:ext uri="{BB962C8B-B14F-4D97-AF65-F5344CB8AC3E}">
        <p14:creationId xmlns:p14="http://schemas.microsoft.com/office/powerpoint/2010/main" val="219775055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800">
                <a:latin typeface="Calibri" panose="020F0502020204030204" pitchFamily="34" charset="0"/>
              </a:defRPr>
            </a:lvl1pPr>
          </a:lstStyle>
          <a:p>
            <a:endParaRPr lang="fi-FI"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800">
                <a:latin typeface="Calibri" panose="020F0502020204030204" pitchFamily="34" charset="0"/>
              </a:defRPr>
            </a:lvl1pPr>
          </a:lstStyle>
          <a:p>
            <a:fld id="{179AF78C-36BE-4AD3-A99D-5F6DDB0C2E4C}" type="datetimeFigureOut">
              <a:rPr lang="fi-FI" smtClean="0"/>
              <a:pPr/>
              <a:t>25.8.2026</a:t>
            </a:fld>
            <a:endParaRPr lang="fi-FI"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fi-FI"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i-FI" dirty="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800">
                <a:latin typeface="Calibri" panose="020F0502020204030204" pitchFamily="34" charset="0"/>
              </a:defRPr>
            </a:lvl1pPr>
          </a:lstStyle>
          <a:p>
            <a:endParaRPr lang="fi-FI"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800">
                <a:latin typeface="Calibri" panose="020F0502020204030204" pitchFamily="34" charset="0"/>
              </a:defRPr>
            </a:lvl1pPr>
          </a:lstStyle>
          <a:p>
            <a:fld id="{23AD614B-DDE7-48C9-A54F-BE5DDEEA4FCA}" type="slidenum">
              <a:rPr lang="fi-FI" smtClean="0"/>
              <a:pPr/>
              <a:t>‹#›</a:t>
            </a:fld>
            <a:endParaRPr lang="fi-FI" dirty="0"/>
          </a:p>
        </p:txBody>
      </p:sp>
    </p:spTree>
    <p:extLst>
      <p:ext uri="{BB962C8B-B14F-4D97-AF65-F5344CB8AC3E}">
        <p14:creationId xmlns:p14="http://schemas.microsoft.com/office/powerpoint/2010/main" val="37899285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Calibri" panose="020F0502020204030204" pitchFamily="34" charset="0"/>
        <a:ea typeface="+mn-ea"/>
        <a:cs typeface="+mn-cs"/>
      </a:defRPr>
    </a:lvl1pPr>
    <a:lvl2pPr marL="457200" algn="l" defTabSz="914400" rtl="0" eaLnBrk="1" latinLnBrk="0" hangingPunct="1">
      <a:defRPr sz="1200" kern="1200">
        <a:solidFill>
          <a:schemeClr val="tx1"/>
        </a:solidFill>
        <a:latin typeface="Calibri" panose="020F0502020204030204" pitchFamily="34" charset="0"/>
        <a:ea typeface="+mn-ea"/>
        <a:cs typeface="+mn-cs"/>
      </a:defRPr>
    </a:lvl2pPr>
    <a:lvl3pPr marL="914400" algn="l" defTabSz="914400" rtl="0" eaLnBrk="1" latinLnBrk="0" hangingPunct="1">
      <a:defRPr sz="1200" kern="1200">
        <a:solidFill>
          <a:schemeClr val="tx1"/>
        </a:solidFill>
        <a:latin typeface="Calibri" panose="020F0502020204030204" pitchFamily="34" charset="0"/>
        <a:ea typeface="+mn-ea"/>
        <a:cs typeface="+mn-cs"/>
      </a:defRPr>
    </a:lvl3pPr>
    <a:lvl4pPr marL="1371600" algn="l" defTabSz="914400" rtl="0" eaLnBrk="1" latinLnBrk="0" hangingPunct="1">
      <a:defRPr sz="1200" kern="1200">
        <a:solidFill>
          <a:schemeClr val="tx1"/>
        </a:solidFill>
        <a:latin typeface="Calibri" panose="020F0502020204030204" pitchFamily="34" charset="0"/>
        <a:ea typeface="+mn-ea"/>
        <a:cs typeface="+mn-cs"/>
      </a:defRPr>
    </a:lvl4pPr>
    <a:lvl5pPr marL="1828800" algn="l" defTabSz="914400" rtl="0" eaLnBrk="1" latinLnBrk="0" hangingPunct="1">
      <a:defRPr sz="1200" kern="1200">
        <a:solidFill>
          <a:schemeClr val="tx1"/>
        </a:solidFill>
        <a:latin typeface="Calibri" panose="020F050202020403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Start">
    <p:bg>
      <p:bgPr>
        <a:solidFill>
          <a:schemeClr val="accent1"/>
        </a:solidFill>
        <a:effectLst/>
      </p:bgPr>
    </p:bg>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51533321-6F5A-AF48-F870-ED5D990F050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772800" y="2700000"/>
            <a:ext cx="4638880" cy="1321200"/>
          </a:xfrm>
          <a:prstGeom prst="rect">
            <a:avLst/>
          </a:prstGeom>
        </p:spPr>
      </p:pic>
      <p:sp>
        <p:nvSpPr>
          <p:cNvPr id="6" name="Slide Number Placeholder 5">
            <a:extLst>
              <a:ext uri="{FF2B5EF4-FFF2-40B4-BE49-F238E27FC236}">
                <a16:creationId xmlns:a16="http://schemas.microsoft.com/office/drawing/2014/main" id="{33866E4E-9CAC-4302-A1C6-641F37C68CD9}"/>
              </a:ext>
            </a:extLst>
          </p:cNvPr>
          <p:cNvSpPr>
            <a:spLocks noGrp="1"/>
          </p:cNvSpPr>
          <p:nvPr>
            <p:ph type="sldNum" sz="quarter" idx="12"/>
          </p:nvPr>
        </p:nvSpPr>
        <p:spPr/>
        <p:txBody>
          <a:bodyPr/>
          <a:lstStyle>
            <a:lvl1pPr>
              <a:defRPr>
                <a:noFill/>
              </a:defRPr>
            </a:lvl1pPr>
          </a:lstStyle>
          <a:p>
            <a:fld id="{2D93476C-688A-4883-A256-C6221A266D6F}" type="slidenum">
              <a:rPr lang="fi-FI" smtClean="0"/>
              <a:pPr/>
              <a:t>‹#›</a:t>
            </a:fld>
            <a:endParaRPr lang="fi-FI"/>
          </a:p>
        </p:txBody>
      </p:sp>
    </p:spTree>
    <p:extLst>
      <p:ext uri="{BB962C8B-B14F-4D97-AF65-F5344CB8AC3E}">
        <p14:creationId xmlns:p14="http://schemas.microsoft.com/office/powerpoint/2010/main" val="4141334175"/>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tart ENG">
    <p:bg>
      <p:bgPr>
        <a:solidFill>
          <a:schemeClr val="accent1"/>
        </a:solidFill>
        <a:effectLst/>
      </p:bgPr>
    </p:bg>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AE683598-9BCF-8CC3-666F-AAE75DE72AE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773999" y="2700000"/>
            <a:ext cx="4644000" cy="1322658"/>
          </a:xfrm>
          <a:prstGeom prst="rect">
            <a:avLst/>
          </a:prstGeom>
        </p:spPr>
      </p:pic>
      <p:sp>
        <p:nvSpPr>
          <p:cNvPr id="6" name="Slide Number Placeholder 5">
            <a:extLst>
              <a:ext uri="{FF2B5EF4-FFF2-40B4-BE49-F238E27FC236}">
                <a16:creationId xmlns:a16="http://schemas.microsoft.com/office/drawing/2014/main" id="{33866E4E-9CAC-4302-A1C6-641F37C68CD9}"/>
              </a:ext>
            </a:extLst>
          </p:cNvPr>
          <p:cNvSpPr>
            <a:spLocks noGrp="1"/>
          </p:cNvSpPr>
          <p:nvPr>
            <p:ph type="sldNum" sz="quarter" idx="12"/>
          </p:nvPr>
        </p:nvSpPr>
        <p:spPr/>
        <p:txBody>
          <a:bodyPr/>
          <a:lstStyle>
            <a:lvl1pPr>
              <a:defRPr>
                <a:noFill/>
              </a:defRPr>
            </a:lvl1pPr>
          </a:lstStyle>
          <a:p>
            <a:fld id="{2D93476C-688A-4883-A256-C6221A266D6F}" type="slidenum">
              <a:rPr lang="fi-FI" smtClean="0"/>
              <a:pPr/>
              <a:t>‹#›</a:t>
            </a:fld>
            <a:endParaRPr lang="fi-FI"/>
          </a:p>
        </p:txBody>
      </p:sp>
    </p:spTree>
    <p:extLst>
      <p:ext uri="{BB962C8B-B14F-4D97-AF65-F5344CB8AC3E}">
        <p14:creationId xmlns:p14="http://schemas.microsoft.com/office/powerpoint/2010/main" val="1219036520"/>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tart blue logo">
    <p:bg>
      <p:bgPr>
        <a:solidFill>
          <a:schemeClr val="bg1"/>
        </a:solidFill>
        <a:effectLst/>
      </p:bgPr>
    </p:bg>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3E42D11A-FE8D-E3A7-B7A3-EB48B27B4DA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772800" y="2700000"/>
            <a:ext cx="4638880" cy="1321200"/>
          </a:xfrm>
          <a:prstGeom prst="rect">
            <a:avLst/>
          </a:prstGeom>
        </p:spPr>
      </p:pic>
      <p:sp>
        <p:nvSpPr>
          <p:cNvPr id="6" name="Slide Number Placeholder 5">
            <a:extLst>
              <a:ext uri="{FF2B5EF4-FFF2-40B4-BE49-F238E27FC236}">
                <a16:creationId xmlns:a16="http://schemas.microsoft.com/office/drawing/2014/main" id="{33866E4E-9CAC-4302-A1C6-641F37C68CD9}"/>
              </a:ext>
            </a:extLst>
          </p:cNvPr>
          <p:cNvSpPr>
            <a:spLocks noGrp="1"/>
          </p:cNvSpPr>
          <p:nvPr>
            <p:ph type="sldNum" sz="quarter" idx="12"/>
          </p:nvPr>
        </p:nvSpPr>
        <p:spPr/>
        <p:txBody>
          <a:bodyPr/>
          <a:lstStyle>
            <a:lvl1pPr>
              <a:defRPr>
                <a:noFill/>
              </a:defRPr>
            </a:lvl1pPr>
          </a:lstStyle>
          <a:p>
            <a:fld id="{2D93476C-688A-4883-A256-C6221A266D6F}" type="slidenum">
              <a:rPr lang="fi-FI" smtClean="0"/>
              <a:pPr/>
              <a:t>‹#›</a:t>
            </a:fld>
            <a:endParaRPr lang="fi-FI"/>
          </a:p>
        </p:txBody>
      </p:sp>
    </p:spTree>
    <p:extLst>
      <p:ext uri="{BB962C8B-B14F-4D97-AF65-F5344CB8AC3E}">
        <p14:creationId xmlns:p14="http://schemas.microsoft.com/office/powerpoint/2010/main" val="2709488401"/>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tart blue logo ENG">
    <p:bg>
      <p:bgPr>
        <a:solidFill>
          <a:schemeClr val="bg1"/>
        </a:solidFill>
        <a:effectLst/>
      </p:bgPr>
    </p:bg>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8C7C69EA-F433-5634-6D45-85720A078986}"/>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773999" y="2700000"/>
            <a:ext cx="4644000" cy="1322658"/>
          </a:xfrm>
          <a:prstGeom prst="rect">
            <a:avLst/>
          </a:prstGeom>
        </p:spPr>
      </p:pic>
      <p:sp>
        <p:nvSpPr>
          <p:cNvPr id="6" name="Slide Number Placeholder 5">
            <a:extLst>
              <a:ext uri="{FF2B5EF4-FFF2-40B4-BE49-F238E27FC236}">
                <a16:creationId xmlns:a16="http://schemas.microsoft.com/office/drawing/2014/main" id="{33866E4E-9CAC-4302-A1C6-641F37C68CD9}"/>
              </a:ext>
            </a:extLst>
          </p:cNvPr>
          <p:cNvSpPr>
            <a:spLocks noGrp="1"/>
          </p:cNvSpPr>
          <p:nvPr>
            <p:ph type="sldNum" sz="quarter" idx="12"/>
          </p:nvPr>
        </p:nvSpPr>
        <p:spPr/>
        <p:txBody>
          <a:bodyPr/>
          <a:lstStyle>
            <a:lvl1pPr>
              <a:defRPr>
                <a:noFill/>
              </a:defRPr>
            </a:lvl1pPr>
          </a:lstStyle>
          <a:p>
            <a:fld id="{2D93476C-688A-4883-A256-C6221A266D6F}" type="slidenum">
              <a:rPr lang="fi-FI" smtClean="0"/>
              <a:pPr/>
              <a:t>‹#›</a:t>
            </a:fld>
            <a:endParaRPr lang="fi-FI"/>
          </a:p>
        </p:txBody>
      </p:sp>
    </p:spTree>
    <p:extLst>
      <p:ext uri="{BB962C8B-B14F-4D97-AF65-F5344CB8AC3E}">
        <p14:creationId xmlns:p14="http://schemas.microsoft.com/office/powerpoint/2010/main" val="2920495829"/>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tart logo Polku">
    <p:bg>
      <p:bgPr>
        <a:solidFill>
          <a:schemeClr val="tx2"/>
        </a:solidFill>
        <a:effectLst/>
      </p:bgPr>
    </p:bg>
    <p:spTree>
      <p:nvGrpSpPr>
        <p:cNvPr id="1" name=""/>
        <p:cNvGrpSpPr/>
        <p:nvPr/>
      </p:nvGrpSpPr>
      <p:grpSpPr>
        <a:xfrm>
          <a:off x="0" y="0"/>
          <a:ext cx="0" cy="0"/>
          <a:chOff x="0" y="0"/>
          <a:chExt cx="0" cy="0"/>
        </a:xfrm>
      </p:grpSpPr>
      <p:pic>
        <p:nvPicPr>
          <p:cNvPr id="4" name="Kuva 3" descr="Kuva, joka sisältää kohteen kuvakaappaus, ympyrä, Grafiikka&#10;&#10;Kuvaus luotu automaattisesti">
            <a:extLst>
              <a:ext uri="{FF2B5EF4-FFF2-40B4-BE49-F238E27FC236}">
                <a16:creationId xmlns:a16="http://schemas.microsoft.com/office/drawing/2014/main" id="{FD46C5D5-2553-4C35-40D4-A14002096D3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3" name="Kuva 2">
            <a:extLst>
              <a:ext uri="{FF2B5EF4-FFF2-40B4-BE49-F238E27FC236}">
                <a16:creationId xmlns:a16="http://schemas.microsoft.com/office/drawing/2014/main" id="{F6EFFCD4-86FB-5D41-CDE5-1E65FEB32D09}"/>
              </a:ext>
            </a:extLst>
          </p:cNvPr>
          <p:cNvPicPr>
            <a:picLocks noChangeAspect="1"/>
          </p:cNvPicPr>
          <p:nvPr userDrawn="1"/>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l="11402" t="23902" r="11365" b="20253"/>
          <a:stretch/>
        </p:blipFill>
        <p:spPr>
          <a:xfrm>
            <a:off x="0" y="1998000"/>
            <a:ext cx="12192000" cy="2880320"/>
          </a:xfrm>
          <a:prstGeom prst="rect">
            <a:avLst/>
          </a:prstGeom>
        </p:spPr>
      </p:pic>
      <p:sp>
        <p:nvSpPr>
          <p:cNvPr id="6" name="Slide Number Placeholder 5">
            <a:extLst>
              <a:ext uri="{FF2B5EF4-FFF2-40B4-BE49-F238E27FC236}">
                <a16:creationId xmlns:a16="http://schemas.microsoft.com/office/drawing/2014/main" id="{33866E4E-9CAC-4302-A1C6-641F37C68CD9}"/>
              </a:ext>
            </a:extLst>
          </p:cNvPr>
          <p:cNvSpPr>
            <a:spLocks noGrp="1"/>
          </p:cNvSpPr>
          <p:nvPr>
            <p:ph type="sldNum" sz="quarter" idx="12"/>
          </p:nvPr>
        </p:nvSpPr>
        <p:spPr/>
        <p:txBody>
          <a:bodyPr/>
          <a:lstStyle>
            <a:lvl1pPr>
              <a:defRPr>
                <a:noFill/>
              </a:defRPr>
            </a:lvl1pPr>
          </a:lstStyle>
          <a:p>
            <a:fld id="{2D93476C-688A-4883-A256-C6221A266D6F}" type="slidenum">
              <a:rPr lang="fi-FI" smtClean="0"/>
              <a:pPr/>
              <a:t>‹#›</a:t>
            </a:fld>
            <a:endParaRPr lang="fi-FI"/>
          </a:p>
        </p:txBody>
      </p:sp>
    </p:spTree>
    <p:extLst>
      <p:ext uri="{BB962C8B-B14F-4D97-AF65-F5344CB8AC3E}">
        <p14:creationId xmlns:p14="http://schemas.microsoft.com/office/powerpoint/2010/main" val="1180083434"/>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tart logo white">
    <p:bg>
      <p:bgPr>
        <a:solidFill>
          <a:schemeClr val="accent1"/>
        </a:solidFill>
        <a:effectLst/>
      </p:bgPr>
    </p:bg>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F6EFFCD4-86FB-5D41-CDE5-1E65FEB32D09}"/>
              </a:ext>
            </a:extLst>
          </p:cNvPr>
          <p:cNvPicPr>
            <a:picLocks noChangeAspect="1"/>
          </p:cNvPicPr>
          <p:nvPr userDrawn="1"/>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l="11402" t="23902" r="11365" b="20253"/>
          <a:stretch/>
        </p:blipFill>
        <p:spPr>
          <a:xfrm>
            <a:off x="0" y="1998000"/>
            <a:ext cx="12192000" cy="2880320"/>
          </a:xfrm>
          <a:prstGeom prst="rect">
            <a:avLst/>
          </a:prstGeom>
        </p:spPr>
      </p:pic>
      <p:sp>
        <p:nvSpPr>
          <p:cNvPr id="6" name="Slide Number Placeholder 5">
            <a:extLst>
              <a:ext uri="{FF2B5EF4-FFF2-40B4-BE49-F238E27FC236}">
                <a16:creationId xmlns:a16="http://schemas.microsoft.com/office/drawing/2014/main" id="{33866E4E-9CAC-4302-A1C6-641F37C68CD9}"/>
              </a:ext>
            </a:extLst>
          </p:cNvPr>
          <p:cNvSpPr>
            <a:spLocks noGrp="1"/>
          </p:cNvSpPr>
          <p:nvPr>
            <p:ph type="sldNum" sz="quarter" idx="12"/>
          </p:nvPr>
        </p:nvSpPr>
        <p:spPr/>
        <p:txBody>
          <a:bodyPr/>
          <a:lstStyle>
            <a:lvl1pPr>
              <a:defRPr>
                <a:noFill/>
              </a:defRPr>
            </a:lvl1pPr>
          </a:lstStyle>
          <a:p>
            <a:fld id="{2D93476C-688A-4883-A256-C6221A266D6F}" type="slidenum">
              <a:rPr lang="fi-FI" smtClean="0"/>
              <a:pPr/>
              <a:t>‹#›</a:t>
            </a:fld>
            <a:endParaRPr lang="fi-FI"/>
          </a:p>
        </p:txBody>
      </p:sp>
    </p:spTree>
    <p:extLst>
      <p:ext uri="{BB962C8B-B14F-4D97-AF65-F5344CB8AC3E}">
        <p14:creationId xmlns:p14="http://schemas.microsoft.com/office/powerpoint/2010/main" val="41315311"/>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tart logo blue">
    <p:spTree>
      <p:nvGrpSpPr>
        <p:cNvPr id="1" name=""/>
        <p:cNvGrpSpPr/>
        <p:nvPr/>
      </p:nvGrpSpPr>
      <p:grpSpPr>
        <a:xfrm>
          <a:off x="0" y="0"/>
          <a:ext cx="0" cy="0"/>
          <a:chOff x="0" y="0"/>
          <a:chExt cx="0" cy="0"/>
        </a:xfrm>
      </p:grpSpPr>
      <p:pic>
        <p:nvPicPr>
          <p:cNvPr id="2" name="Kuva 1">
            <a:extLst>
              <a:ext uri="{FF2B5EF4-FFF2-40B4-BE49-F238E27FC236}">
                <a16:creationId xmlns:a16="http://schemas.microsoft.com/office/drawing/2014/main" id="{3CB2FF42-D92B-C75C-A56F-20A8143CE099}"/>
              </a:ext>
            </a:extLst>
          </p:cNvPr>
          <p:cNvPicPr>
            <a:picLocks noChangeAspect="1"/>
          </p:cNvPicPr>
          <p:nvPr userDrawn="1"/>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l="11402" t="23902" r="11365" b="20253"/>
          <a:stretch/>
        </p:blipFill>
        <p:spPr>
          <a:xfrm>
            <a:off x="0" y="1998000"/>
            <a:ext cx="12192000" cy="2880320"/>
          </a:xfrm>
          <a:prstGeom prst="rect">
            <a:avLst/>
          </a:prstGeom>
        </p:spPr>
      </p:pic>
      <p:sp>
        <p:nvSpPr>
          <p:cNvPr id="6" name="Slide Number Placeholder 5">
            <a:extLst>
              <a:ext uri="{FF2B5EF4-FFF2-40B4-BE49-F238E27FC236}">
                <a16:creationId xmlns:a16="http://schemas.microsoft.com/office/drawing/2014/main" id="{33866E4E-9CAC-4302-A1C6-641F37C68CD9}"/>
              </a:ext>
            </a:extLst>
          </p:cNvPr>
          <p:cNvSpPr>
            <a:spLocks noGrp="1"/>
          </p:cNvSpPr>
          <p:nvPr>
            <p:ph type="sldNum" sz="quarter" idx="12"/>
          </p:nvPr>
        </p:nvSpPr>
        <p:spPr/>
        <p:txBody>
          <a:bodyPr/>
          <a:lstStyle>
            <a:lvl1pPr>
              <a:defRPr>
                <a:noFill/>
              </a:defRPr>
            </a:lvl1pPr>
          </a:lstStyle>
          <a:p>
            <a:fld id="{2D93476C-688A-4883-A256-C6221A266D6F}" type="slidenum">
              <a:rPr lang="fi-FI" smtClean="0"/>
              <a:pPr/>
              <a:t>‹#›</a:t>
            </a:fld>
            <a:endParaRPr lang="fi-FI"/>
          </a:p>
        </p:txBody>
      </p:sp>
    </p:spTree>
    <p:extLst>
      <p:ext uri="{BB962C8B-B14F-4D97-AF65-F5344CB8AC3E}">
        <p14:creationId xmlns:p14="http://schemas.microsoft.com/office/powerpoint/2010/main" val="3568429878"/>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itle Slide ">
    <p:bg>
      <p:bgPr>
        <a:solidFill>
          <a:schemeClr val="accent1"/>
        </a:solidFill>
        <a:effectLst/>
      </p:bgPr>
    </p:bg>
    <p:spTree>
      <p:nvGrpSpPr>
        <p:cNvPr id="1" name=""/>
        <p:cNvGrpSpPr/>
        <p:nvPr/>
      </p:nvGrpSpPr>
      <p:grpSpPr>
        <a:xfrm>
          <a:off x="0" y="0"/>
          <a:ext cx="0" cy="0"/>
          <a:chOff x="0" y="0"/>
          <a:chExt cx="0" cy="0"/>
        </a:xfrm>
      </p:grpSpPr>
      <p:sp>
        <p:nvSpPr>
          <p:cNvPr id="13" name="Freeform 9"/>
          <p:cNvSpPr>
            <a:spLocks noEditPoints="1"/>
          </p:cNvSpPr>
          <p:nvPr userDrawn="1"/>
        </p:nvSpPr>
        <p:spPr bwMode="auto">
          <a:xfrm>
            <a:off x="10776640" y="6320872"/>
            <a:ext cx="1080000" cy="204472"/>
          </a:xfrm>
          <a:custGeom>
            <a:avLst/>
            <a:gdLst>
              <a:gd name="T0" fmla="*/ 4 w 3898"/>
              <a:gd name="T1" fmla="*/ 104 h 738"/>
              <a:gd name="T2" fmla="*/ 2251 w 3898"/>
              <a:gd name="T3" fmla="*/ 153 h 738"/>
              <a:gd name="T4" fmla="*/ 2025 w 3898"/>
              <a:gd name="T5" fmla="*/ 738 h 738"/>
              <a:gd name="T6" fmla="*/ 2027 w 3898"/>
              <a:gd name="T7" fmla="*/ 569 h 738"/>
              <a:gd name="T8" fmla="*/ 1943 w 3898"/>
              <a:gd name="T9" fmla="*/ 152 h 738"/>
              <a:gd name="T10" fmla="*/ 2847 w 3898"/>
              <a:gd name="T11" fmla="*/ 566 h 738"/>
              <a:gd name="T12" fmla="*/ 2667 w 3898"/>
              <a:gd name="T13" fmla="*/ 513 h 738"/>
              <a:gd name="T14" fmla="*/ 2657 w 3898"/>
              <a:gd name="T15" fmla="*/ 151 h 738"/>
              <a:gd name="T16" fmla="*/ 2834 w 3898"/>
              <a:gd name="T17" fmla="*/ 151 h 738"/>
              <a:gd name="T18" fmla="*/ 2778 w 3898"/>
              <a:gd name="T19" fmla="*/ 479 h 738"/>
              <a:gd name="T20" fmla="*/ 1314 w 3898"/>
              <a:gd name="T21" fmla="*/ 552 h 738"/>
              <a:gd name="T22" fmla="*/ 1024 w 3898"/>
              <a:gd name="T23" fmla="*/ 153 h 738"/>
              <a:gd name="T24" fmla="*/ 1323 w 3898"/>
              <a:gd name="T25" fmla="*/ 153 h 738"/>
              <a:gd name="T26" fmla="*/ 1568 w 3898"/>
              <a:gd name="T27" fmla="*/ 253 h 738"/>
              <a:gd name="T28" fmla="*/ 1702 w 3898"/>
              <a:gd name="T29" fmla="*/ 271 h 738"/>
              <a:gd name="T30" fmla="*/ 1561 w 3898"/>
              <a:gd name="T31" fmla="*/ 398 h 738"/>
              <a:gd name="T32" fmla="*/ 1652 w 3898"/>
              <a:gd name="T33" fmla="*/ 502 h 738"/>
              <a:gd name="T34" fmla="*/ 1647 w 3898"/>
              <a:gd name="T35" fmla="*/ 576 h 738"/>
              <a:gd name="T36" fmla="*/ 1463 w 3898"/>
              <a:gd name="T37" fmla="*/ 485 h 738"/>
              <a:gd name="T38" fmla="*/ 1464 w 3898"/>
              <a:gd name="T39" fmla="*/ 236 h 738"/>
              <a:gd name="T40" fmla="*/ 1660 w 3898"/>
              <a:gd name="T41" fmla="*/ 145 h 738"/>
              <a:gd name="T42" fmla="*/ 1809 w 3898"/>
              <a:gd name="T43" fmla="*/ 260 h 738"/>
              <a:gd name="T44" fmla="*/ 2275 w 3898"/>
              <a:gd name="T45" fmla="*/ 566 h 738"/>
              <a:gd name="T46" fmla="*/ 2460 w 3898"/>
              <a:gd name="T47" fmla="*/ 474 h 738"/>
              <a:gd name="T48" fmla="*/ 2295 w 3898"/>
              <a:gd name="T49" fmla="*/ 327 h 738"/>
              <a:gd name="T50" fmla="*/ 2311 w 3898"/>
              <a:gd name="T51" fmla="*/ 176 h 738"/>
              <a:gd name="T52" fmla="*/ 2567 w 3898"/>
              <a:gd name="T53" fmla="*/ 160 h 738"/>
              <a:gd name="T54" fmla="*/ 2389 w 3898"/>
              <a:gd name="T55" fmla="*/ 237 h 738"/>
              <a:gd name="T56" fmla="*/ 2547 w 3898"/>
              <a:gd name="T57" fmla="*/ 365 h 738"/>
              <a:gd name="T58" fmla="*/ 2536 w 3898"/>
              <a:gd name="T59" fmla="*/ 536 h 738"/>
              <a:gd name="T60" fmla="*/ 3068 w 3898"/>
              <a:gd name="T61" fmla="*/ 366 h 738"/>
              <a:gd name="T62" fmla="*/ 3006 w 3898"/>
              <a:gd name="T63" fmla="*/ 473 h 738"/>
              <a:gd name="T64" fmla="*/ 3247 w 3898"/>
              <a:gd name="T65" fmla="*/ 557 h 738"/>
              <a:gd name="T66" fmla="*/ 2922 w 3898"/>
              <a:gd name="T67" fmla="*/ 538 h 738"/>
              <a:gd name="T68" fmla="*/ 2891 w 3898"/>
              <a:gd name="T69" fmla="*/ 373 h 738"/>
              <a:gd name="T70" fmla="*/ 3134 w 3898"/>
              <a:gd name="T71" fmla="*/ 283 h 738"/>
              <a:gd name="T72" fmla="*/ 2941 w 3898"/>
              <a:gd name="T73" fmla="*/ 219 h 738"/>
              <a:gd name="T74" fmla="*/ 3160 w 3898"/>
              <a:gd name="T75" fmla="*/ 157 h 738"/>
              <a:gd name="T76" fmla="*/ 3325 w 3898"/>
              <a:gd name="T77" fmla="*/ 572 h 738"/>
              <a:gd name="T78" fmla="*/ 3680 w 3898"/>
              <a:gd name="T79" fmla="*/ 212 h 738"/>
              <a:gd name="T80" fmla="*/ 3612 w 3898"/>
              <a:gd name="T81" fmla="*/ 415 h 738"/>
              <a:gd name="T82" fmla="*/ 3729 w 3898"/>
              <a:gd name="T83" fmla="*/ 503 h 738"/>
              <a:gd name="T84" fmla="*/ 3777 w 3898"/>
              <a:gd name="T85" fmla="*/ 278 h 738"/>
              <a:gd name="T86" fmla="*/ 3622 w 3898"/>
              <a:gd name="T87" fmla="*/ 565 h 738"/>
              <a:gd name="T88" fmla="*/ 3498 w 3898"/>
              <a:gd name="T89" fmla="*/ 401 h 738"/>
              <a:gd name="T90" fmla="*/ 3565 w 3898"/>
              <a:gd name="T91" fmla="*/ 184 h 738"/>
              <a:gd name="T92" fmla="*/ 3798 w 3898"/>
              <a:gd name="T93" fmla="*/ 164 h 738"/>
              <a:gd name="T94" fmla="*/ 3898 w 3898"/>
              <a:gd name="T95" fmla="*/ 349 h 738"/>
              <a:gd name="T96" fmla="*/ 3839 w 3898"/>
              <a:gd name="T97" fmla="*/ 529 h 738"/>
              <a:gd name="T98" fmla="*/ 494 w 3898"/>
              <a:gd name="T99" fmla="*/ 227 h 738"/>
              <a:gd name="T100" fmla="*/ 611 w 3898"/>
              <a:gd name="T101" fmla="*/ 329 h 738"/>
              <a:gd name="T102" fmla="*/ 561 w 3898"/>
              <a:gd name="T103" fmla="*/ 216 h 738"/>
              <a:gd name="T104" fmla="*/ 505 w 3898"/>
              <a:gd name="T105" fmla="*/ 487 h 738"/>
              <a:gd name="T106" fmla="*/ 674 w 3898"/>
              <a:gd name="T107" fmla="*/ 565 h 738"/>
              <a:gd name="T108" fmla="*/ 419 w 3898"/>
              <a:gd name="T109" fmla="*/ 543 h 738"/>
              <a:gd name="T110" fmla="*/ 348 w 3898"/>
              <a:gd name="T111" fmla="*/ 321 h 738"/>
              <a:gd name="T112" fmla="*/ 468 w 3898"/>
              <a:gd name="T113" fmla="*/ 154 h 738"/>
              <a:gd name="T114" fmla="*/ 683 w 3898"/>
              <a:gd name="T115" fmla="*/ 195 h 738"/>
              <a:gd name="T116" fmla="*/ 724 w 3898"/>
              <a:gd name="T117" fmla="*/ 395 h 738"/>
              <a:gd name="T118" fmla="*/ 789 w 3898"/>
              <a:gd name="T119" fmla="*/ 198 h 738"/>
              <a:gd name="T120" fmla="*/ 997 w 3898"/>
              <a:gd name="T121" fmla="*/ 212 h 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898" h="738">
                <a:moveTo>
                  <a:pt x="424" y="97"/>
                </a:moveTo>
                <a:lnTo>
                  <a:pt x="423" y="100"/>
                </a:lnTo>
                <a:lnTo>
                  <a:pt x="423" y="102"/>
                </a:lnTo>
                <a:lnTo>
                  <a:pt x="422" y="103"/>
                </a:lnTo>
                <a:lnTo>
                  <a:pt x="419" y="104"/>
                </a:lnTo>
                <a:lnTo>
                  <a:pt x="416" y="105"/>
                </a:lnTo>
                <a:lnTo>
                  <a:pt x="272" y="105"/>
                </a:lnTo>
                <a:lnTo>
                  <a:pt x="272" y="556"/>
                </a:lnTo>
                <a:lnTo>
                  <a:pt x="272" y="560"/>
                </a:lnTo>
                <a:lnTo>
                  <a:pt x="270" y="563"/>
                </a:lnTo>
                <a:lnTo>
                  <a:pt x="269" y="564"/>
                </a:lnTo>
                <a:lnTo>
                  <a:pt x="268" y="565"/>
                </a:lnTo>
                <a:lnTo>
                  <a:pt x="266" y="565"/>
                </a:lnTo>
                <a:lnTo>
                  <a:pt x="264" y="566"/>
                </a:lnTo>
                <a:lnTo>
                  <a:pt x="156" y="566"/>
                </a:lnTo>
                <a:lnTo>
                  <a:pt x="153" y="565"/>
                </a:lnTo>
                <a:lnTo>
                  <a:pt x="151" y="563"/>
                </a:lnTo>
                <a:lnTo>
                  <a:pt x="149" y="560"/>
                </a:lnTo>
                <a:lnTo>
                  <a:pt x="149" y="556"/>
                </a:lnTo>
                <a:lnTo>
                  <a:pt x="149" y="105"/>
                </a:lnTo>
                <a:lnTo>
                  <a:pt x="7" y="105"/>
                </a:lnTo>
                <a:lnTo>
                  <a:pt x="4" y="104"/>
                </a:lnTo>
                <a:lnTo>
                  <a:pt x="2" y="102"/>
                </a:lnTo>
                <a:lnTo>
                  <a:pt x="1" y="100"/>
                </a:lnTo>
                <a:lnTo>
                  <a:pt x="0" y="96"/>
                </a:lnTo>
                <a:lnTo>
                  <a:pt x="0" y="32"/>
                </a:lnTo>
                <a:lnTo>
                  <a:pt x="0" y="29"/>
                </a:lnTo>
                <a:lnTo>
                  <a:pt x="1" y="27"/>
                </a:lnTo>
                <a:lnTo>
                  <a:pt x="2" y="26"/>
                </a:lnTo>
                <a:lnTo>
                  <a:pt x="3" y="25"/>
                </a:lnTo>
                <a:lnTo>
                  <a:pt x="4" y="25"/>
                </a:lnTo>
                <a:lnTo>
                  <a:pt x="8" y="25"/>
                </a:lnTo>
                <a:lnTo>
                  <a:pt x="424" y="25"/>
                </a:lnTo>
                <a:lnTo>
                  <a:pt x="426" y="25"/>
                </a:lnTo>
                <a:lnTo>
                  <a:pt x="428" y="26"/>
                </a:lnTo>
                <a:lnTo>
                  <a:pt x="429" y="27"/>
                </a:lnTo>
                <a:lnTo>
                  <a:pt x="430" y="28"/>
                </a:lnTo>
                <a:lnTo>
                  <a:pt x="430" y="29"/>
                </a:lnTo>
                <a:lnTo>
                  <a:pt x="430" y="30"/>
                </a:lnTo>
                <a:lnTo>
                  <a:pt x="430" y="32"/>
                </a:lnTo>
                <a:lnTo>
                  <a:pt x="424" y="97"/>
                </a:lnTo>
                <a:close/>
                <a:moveTo>
                  <a:pt x="2247" y="151"/>
                </a:moveTo>
                <a:lnTo>
                  <a:pt x="2249" y="152"/>
                </a:lnTo>
                <a:lnTo>
                  <a:pt x="2251" y="153"/>
                </a:lnTo>
                <a:lnTo>
                  <a:pt x="2252" y="154"/>
                </a:lnTo>
                <a:lnTo>
                  <a:pt x="2252" y="156"/>
                </a:lnTo>
                <a:lnTo>
                  <a:pt x="2252" y="157"/>
                </a:lnTo>
                <a:lnTo>
                  <a:pt x="2169" y="477"/>
                </a:lnTo>
                <a:lnTo>
                  <a:pt x="2161" y="505"/>
                </a:lnTo>
                <a:lnTo>
                  <a:pt x="2150" y="540"/>
                </a:lnTo>
                <a:lnTo>
                  <a:pt x="2143" y="559"/>
                </a:lnTo>
                <a:lnTo>
                  <a:pt x="2136" y="578"/>
                </a:lnTo>
                <a:lnTo>
                  <a:pt x="2129" y="596"/>
                </a:lnTo>
                <a:lnTo>
                  <a:pt x="2125" y="605"/>
                </a:lnTo>
                <a:lnTo>
                  <a:pt x="2120" y="613"/>
                </a:lnTo>
                <a:lnTo>
                  <a:pt x="2109" y="635"/>
                </a:lnTo>
                <a:lnTo>
                  <a:pt x="2098" y="654"/>
                </a:lnTo>
                <a:lnTo>
                  <a:pt x="2087" y="670"/>
                </a:lnTo>
                <a:lnTo>
                  <a:pt x="2077" y="685"/>
                </a:lnTo>
                <a:lnTo>
                  <a:pt x="2067" y="698"/>
                </a:lnTo>
                <a:lnTo>
                  <a:pt x="2057" y="710"/>
                </a:lnTo>
                <a:lnTo>
                  <a:pt x="2046" y="722"/>
                </a:lnTo>
                <a:lnTo>
                  <a:pt x="2034" y="733"/>
                </a:lnTo>
                <a:lnTo>
                  <a:pt x="2031" y="735"/>
                </a:lnTo>
                <a:lnTo>
                  <a:pt x="2028" y="737"/>
                </a:lnTo>
                <a:lnTo>
                  <a:pt x="2025" y="738"/>
                </a:lnTo>
                <a:lnTo>
                  <a:pt x="2022" y="738"/>
                </a:lnTo>
                <a:lnTo>
                  <a:pt x="1929" y="738"/>
                </a:lnTo>
                <a:lnTo>
                  <a:pt x="1927" y="738"/>
                </a:lnTo>
                <a:lnTo>
                  <a:pt x="1926" y="737"/>
                </a:lnTo>
                <a:lnTo>
                  <a:pt x="1924" y="735"/>
                </a:lnTo>
                <a:lnTo>
                  <a:pt x="1924" y="733"/>
                </a:lnTo>
                <a:lnTo>
                  <a:pt x="1925" y="730"/>
                </a:lnTo>
                <a:lnTo>
                  <a:pt x="1939" y="714"/>
                </a:lnTo>
                <a:lnTo>
                  <a:pt x="1954" y="698"/>
                </a:lnTo>
                <a:lnTo>
                  <a:pt x="1962" y="687"/>
                </a:lnTo>
                <a:lnTo>
                  <a:pt x="1971" y="677"/>
                </a:lnTo>
                <a:lnTo>
                  <a:pt x="1988" y="654"/>
                </a:lnTo>
                <a:lnTo>
                  <a:pt x="1996" y="642"/>
                </a:lnTo>
                <a:lnTo>
                  <a:pt x="2004" y="629"/>
                </a:lnTo>
                <a:lnTo>
                  <a:pt x="2011" y="617"/>
                </a:lnTo>
                <a:lnTo>
                  <a:pt x="2018" y="605"/>
                </a:lnTo>
                <a:lnTo>
                  <a:pt x="2023" y="592"/>
                </a:lnTo>
                <a:lnTo>
                  <a:pt x="2027" y="581"/>
                </a:lnTo>
                <a:lnTo>
                  <a:pt x="2029" y="575"/>
                </a:lnTo>
                <a:lnTo>
                  <a:pt x="2028" y="572"/>
                </a:lnTo>
                <a:lnTo>
                  <a:pt x="2028" y="570"/>
                </a:lnTo>
                <a:lnTo>
                  <a:pt x="2027" y="569"/>
                </a:lnTo>
                <a:lnTo>
                  <a:pt x="2025" y="568"/>
                </a:lnTo>
                <a:lnTo>
                  <a:pt x="2023" y="568"/>
                </a:lnTo>
                <a:lnTo>
                  <a:pt x="1989" y="568"/>
                </a:lnTo>
                <a:lnTo>
                  <a:pt x="1983" y="567"/>
                </a:lnTo>
                <a:lnTo>
                  <a:pt x="1978" y="565"/>
                </a:lnTo>
                <a:lnTo>
                  <a:pt x="1972" y="563"/>
                </a:lnTo>
                <a:lnTo>
                  <a:pt x="1968" y="560"/>
                </a:lnTo>
                <a:lnTo>
                  <a:pt x="1964" y="556"/>
                </a:lnTo>
                <a:lnTo>
                  <a:pt x="1960" y="551"/>
                </a:lnTo>
                <a:lnTo>
                  <a:pt x="1957" y="546"/>
                </a:lnTo>
                <a:lnTo>
                  <a:pt x="1954" y="540"/>
                </a:lnTo>
                <a:lnTo>
                  <a:pt x="1828" y="157"/>
                </a:lnTo>
                <a:lnTo>
                  <a:pt x="1828" y="156"/>
                </a:lnTo>
                <a:lnTo>
                  <a:pt x="1827" y="156"/>
                </a:lnTo>
                <a:lnTo>
                  <a:pt x="1828" y="154"/>
                </a:lnTo>
                <a:lnTo>
                  <a:pt x="1830" y="152"/>
                </a:lnTo>
                <a:lnTo>
                  <a:pt x="1832" y="152"/>
                </a:lnTo>
                <a:lnTo>
                  <a:pt x="1834" y="151"/>
                </a:lnTo>
                <a:lnTo>
                  <a:pt x="1937" y="151"/>
                </a:lnTo>
                <a:lnTo>
                  <a:pt x="1940" y="152"/>
                </a:lnTo>
                <a:lnTo>
                  <a:pt x="1941" y="152"/>
                </a:lnTo>
                <a:lnTo>
                  <a:pt x="1943" y="152"/>
                </a:lnTo>
                <a:lnTo>
                  <a:pt x="1943" y="153"/>
                </a:lnTo>
                <a:lnTo>
                  <a:pt x="1944" y="154"/>
                </a:lnTo>
                <a:lnTo>
                  <a:pt x="1945" y="156"/>
                </a:lnTo>
                <a:lnTo>
                  <a:pt x="2042" y="494"/>
                </a:lnTo>
                <a:lnTo>
                  <a:pt x="2043" y="497"/>
                </a:lnTo>
                <a:lnTo>
                  <a:pt x="2045" y="499"/>
                </a:lnTo>
                <a:lnTo>
                  <a:pt x="2047" y="500"/>
                </a:lnTo>
                <a:lnTo>
                  <a:pt x="2049" y="501"/>
                </a:lnTo>
                <a:lnTo>
                  <a:pt x="2051" y="501"/>
                </a:lnTo>
                <a:lnTo>
                  <a:pt x="2054" y="500"/>
                </a:lnTo>
                <a:lnTo>
                  <a:pt x="2055" y="499"/>
                </a:lnTo>
                <a:lnTo>
                  <a:pt x="2057" y="497"/>
                </a:lnTo>
                <a:lnTo>
                  <a:pt x="2058" y="495"/>
                </a:lnTo>
                <a:lnTo>
                  <a:pt x="2141" y="156"/>
                </a:lnTo>
                <a:lnTo>
                  <a:pt x="2142" y="154"/>
                </a:lnTo>
                <a:lnTo>
                  <a:pt x="2144" y="153"/>
                </a:lnTo>
                <a:lnTo>
                  <a:pt x="2146" y="152"/>
                </a:lnTo>
                <a:lnTo>
                  <a:pt x="2148" y="151"/>
                </a:lnTo>
                <a:lnTo>
                  <a:pt x="2247" y="151"/>
                </a:lnTo>
                <a:close/>
                <a:moveTo>
                  <a:pt x="2850" y="561"/>
                </a:moveTo>
                <a:lnTo>
                  <a:pt x="2849" y="564"/>
                </a:lnTo>
                <a:lnTo>
                  <a:pt x="2847" y="566"/>
                </a:lnTo>
                <a:lnTo>
                  <a:pt x="2845" y="567"/>
                </a:lnTo>
                <a:lnTo>
                  <a:pt x="2842" y="568"/>
                </a:lnTo>
                <a:lnTo>
                  <a:pt x="2800" y="572"/>
                </a:lnTo>
                <a:lnTo>
                  <a:pt x="2782" y="573"/>
                </a:lnTo>
                <a:lnTo>
                  <a:pt x="2764" y="573"/>
                </a:lnTo>
                <a:lnTo>
                  <a:pt x="2751" y="572"/>
                </a:lnTo>
                <a:lnTo>
                  <a:pt x="2745" y="572"/>
                </a:lnTo>
                <a:lnTo>
                  <a:pt x="2739" y="571"/>
                </a:lnTo>
                <a:lnTo>
                  <a:pt x="2729" y="569"/>
                </a:lnTo>
                <a:lnTo>
                  <a:pt x="2718" y="567"/>
                </a:lnTo>
                <a:lnTo>
                  <a:pt x="2709" y="563"/>
                </a:lnTo>
                <a:lnTo>
                  <a:pt x="2705" y="561"/>
                </a:lnTo>
                <a:lnTo>
                  <a:pt x="2701" y="559"/>
                </a:lnTo>
                <a:lnTo>
                  <a:pt x="2697" y="556"/>
                </a:lnTo>
                <a:lnTo>
                  <a:pt x="2693" y="553"/>
                </a:lnTo>
                <a:lnTo>
                  <a:pt x="2686" y="547"/>
                </a:lnTo>
                <a:lnTo>
                  <a:pt x="2683" y="544"/>
                </a:lnTo>
                <a:lnTo>
                  <a:pt x="2680" y="540"/>
                </a:lnTo>
                <a:lnTo>
                  <a:pt x="2677" y="536"/>
                </a:lnTo>
                <a:lnTo>
                  <a:pt x="2675" y="532"/>
                </a:lnTo>
                <a:lnTo>
                  <a:pt x="2670" y="523"/>
                </a:lnTo>
                <a:lnTo>
                  <a:pt x="2667" y="513"/>
                </a:lnTo>
                <a:lnTo>
                  <a:pt x="2664" y="502"/>
                </a:lnTo>
                <a:lnTo>
                  <a:pt x="2662" y="490"/>
                </a:lnTo>
                <a:lnTo>
                  <a:pt x="2660" y="477"/>
                </a:lnTo>
                <a:lnTo>
                  <a:pt x="2660" y="463"/>
                </a:lnTo>
                <a:lnTo>
                  <a:pt x="2660" y="224"/>
                </a:lnTo>
                <a:lnTo>
                  <a:pt x="2660" y="220"/>
                </a:lnTo>
                <a:lnTo>
                  <a:pt x="2659" y="218"/>
                </a:lnTo>
                <a:lnTo>
                  <a:pt x="2658" y="217"/>
                </a:lnTo>
                <a:lnTo>
                  <a:pt x="2657" y="217"/>
                </a:lnTo>
                <a:lnTo>
                  <a:pt x="2654" y="216"/>
                </a:lnTo>
                <a:lnTo>
                  <a:pt x="2613" y="216"/>
                </a:lnTo>
                <a:lnTo>
                  <a:pt x="2610" y="216"/>
                </a:lnTo>
                <a:lnTo>
                  <a:pt x="2608" y="214"/>
                </a:lnTo>
                <a:lnTo>
                  <a:pt x="2607" y="212"/>
                </a:lnTo>
                <a:lnTo>
                  <a:pt x="2606" y="209"/>
                </a:lnTo>
                <a:lnTo>
                  <a:pt x="2606" y="158"/>
                </a:lnTo>
                <a:lnTo>
                  <a:pt x="2607" y="155"/>
                </a:lnTo>
                <a:lnTo>
                  <a:pt x="2608" y="153"/>
                </a:lnTo>
                <a:lnTo>
                  <a:pt x="2610" y="152"/>
                </a:lnTo>
                <a:lnTo>
                  <a:pt x="2614" y="151"/>
                </a:lnTo>
                <a:lnTo>
                  <a:pt x="2654" y="151"/>
                </a:lnTo>
                <a:lnTo>
                  <a:pt x="2657" y="151"/>
                </a:lnTo>
                <a:lnTo>
                  <a:pt x="2659" y="149"/>
                </a:lnTo>
                <a:lnTo>
                  <a:pt x="2660" y="147"/>
                </a:lnTo>
                <a:lnTo>
                  <a:pt x="2660" y="143"/>
                </a:lnTo>
                <a:lnTo>
                  <a:pt x="2661" y="47"/>
                </a:lnTo>
                <a:lnTo>
                  <a:pt x="2661" y="44"/>
                </a:lnTo>
                <a:lnTo>
                  <a:pt x="2662" y="42"/>
                </a:lnTo>
                <a:lnTo>
                  <a:pt x="2664" y="41"/>
                </a:lnTo>
                <a:lnTo>
                  <a:pt x="2666" y="40"/>
                </a:lnTo>
                <a:lnTo>
                  <a:pt x="2668" y="40"/>
                </a:lnTo>
                <a:lnTo>
                  <a:pt x="2767" y="33"/>
                </a:lnTo>
                <a:lnTo>
                  <a:pt x="2770" y="34"/>
                </a:lnTo>
                <a:lnTo>
                  <a:pt x="2771" y="34"/>
                </a:lnTo>
                <a:lnTo>
                  <a:pt x="2772" y="35"/>
                </a:lnTo>
                <a:lnTo>
                  <a:pt x="2773" y="37"/>
                </a:lnTo>
                <a:lnTo>
                  <a:pt x="2773" y="41"/>
                </a:lnTo>
                <a:lnTo>
                  <a:pt x="2773" y="144"/>
                </a:lnTo>
                <a:lnTo>
                  <a:pt x="2774" y="147"/>
                </a:lnTo>
                <a:lnTo>
                  <a:pt x="2775" y="149"/>
                </a:lnTo>
                <a:lnTo>
                  <a:pt x="2776" y="150"/>
                </a:lnTo>
                <a:lnTo>
                  <a:pt x="2777" y="151"/>
                </a:lnTo>
                <a:lnTo>
                  <a:pt x="2781" y="151"/>
                </a:lnTo>
                <a:lnTo>
                  <a:pt x="2834" y="151"/>
                </a:lnTo>
                <a:lnTo>
                  <a:pt x="2837" y="152"/>
                </a:lnTo>
                <a:lnTo>
                  <a:pt x="2840" y="153"/>
                </a:lnTo>
                <a:lnTo>
                  <a:pt x="2841" y="155"/>
                </a:lnTo>
                <a:lnTo>
                  <a:pt x="2841" y="159"/>
                </a:lnTo>
                <a:lnTo>
                  <a:pt x="2841" y="209"/>
                </a:lnTo>
                <a:lnTo>
                  <a:pt x="2841" y="212"/>
                </a:lnTo>
                <a:lnTo>
                  <a:pt x="2840" y="214"/>
                </a:lnTo>
                <a:lnTo>
                  <a:pt x="2838" y="215"/>
                </a:lnTo>
                <a:lnTo>
                  <a:pt x="2834" y="216"/>
                </a:lnTo>
                <a:lnTo>
                  <a:pt x="2781" y="216"/>
                </a:lnTo>
                <a:lnTo>
                  <a:pt x="2777" y="216"/>
                </a:lnTo>
                <a:lnTo>
                  <a:pt x="2776" y="217"/>
                </a:lnTo>
                <a:lnTo>
                  <a:pt x="2775" y="218"/>
                </a:lnTo>
                <a:lnTo>
                  <a:pt x="2774" y="219"/>
                </a:lnTo>
                <a:lnTo>
                  <a:pt x="2774" y="220"/>
                </a:lnTo>
                <a:lnTo>
                  <a:pt x="2773" y="224"/>
                </a:lnTo>
                <a:lnTo>
                  <a:pt x="2773" y="450"/>
                </a:lnTo>
                <a:lnTo>
                  <a:pt x="2773" y="457"/>
                </a:lnTo>
                <a:lnTo>
                  <a:pt x="2774" y="464"/>
                </a:lnTo>
                <a:lnTo>
                  <a:pt x="2775" y="470"/>
                </a:lnTo>
                <a:lnTo>
                  <a:pt x="2776" y="475"/>
                </a:lnTo>
                <a:lnTo>
                  <a:pt x="2778" y="479"/>
                </a:lnTo>
                <a:lnTo>
                  <a:pt x="2780" y="484"/>
                </a:lnTo>
                <a:lnTo>
                  <a:pt x="2783" y="487"/>
                </a:lnTo>
                <a:lnTo>
                  <a:pt x="2786" y="490"/>
                </a:lnTo>
                <a:lnTo>
                  <a:pt x="2790" y="493"/>
                </a:lnTo>
                <a:lnTo>
                  <a:pt x="2793" y="495"/>
                </a:lnTo>
                <a:lnTo>
                  <a:pt x="2798" y="497"/>
                </a:lnTo>
                <a:lnTo>
                  <a:pt x="2803" y="498"/>
                </a:lnTo>
                <a:lnTo>
                  <a:pt x="2808" y="499"/>
                </a:lnTo>
                <a:lnTo>
                  <a:pt x="2814" y="500"/>
                </a:lnTo>
                <a:lnTo>
                  <a:pt x="2820" y="500"/>
                </a:lnTo>
                <a:lnTo>
                  <a:pt x="2827" y="501"/>
                </a:lnTo>
                <a:lnTo>
                  <a:pt x="2850" y="501"/>
                </a:lnTo>
                <a:lnTo>
                  <a:pt x="2853" y="501"/>
                </a:lnTo>
                <a:lnTo>
                  <a:pt x="2854" y="502"/>
                </a:lnTo>
                <a:lnTo>
                  <a:pt x="2854" y="503"/>
                </a:lnTo>
                <a:lnTo>
                  <a:pt x="2856" y="505"/>
                </a:lnTo>
                <a:lnTo>
                  <a:pt x="2856" y="507"/>
                </a:lnTo>
                <a:lnTo>
                  <a:pt x="2850" y="561"/>
                </a:lnTo>
                <a:close/>
                <a:moveTo>
                  <a:pt x="1322" y="536"/>
                </a:moveTo>
                <a:lnTo>
                  <a:pt x="1320" y="541"/>
                </a:lnTo>
                <a:lnTo>
                  <a:pt x="1318" y="547"/>
                </a:lnTo>
                <a:lnTo>
                  <a:pt x="1314" y="552"/>
                </a:lnTo>
                <a:lnTo>
                  <a:pt x="1311" y="557"/>
                </a:lnTo>
                <a:lnTo>
                  <a:pt x="1306" y="561"/>
                </a:lnTo>
                <a:lnTo>
                  <a:pt x="1301" y="565"/>
                </a:lnTo>
                <a:lnTo>
                  <a:pt x="1298" y="566"/>
                </a:lnTo>
                <a:lnTo>
                  <a:pt x="1295" y="567"/>
                </a:lnTo>
                <a:lnTo>
                  <a:pt x="1289" y="568"/>
                </a:lnTo>
                <a:lnTo>
                  <a:pt x="1166" y="568"/>
                </a:lnTo>
                <a:lnTo>
                  <a:pt x="1160" y="567"/>
                </a:lnTo>
                <a:lnTo>
                  <a:pt x="1157" y="566"/>
                </a:lnTo>
                <a:lnTo>
                  <a:pt x="1154" y="565"/>
                </a:lnTo>
                <a:lnTo>
                  <a:pt x="1149" y="561"/>
                </a:lnTo>
                <a:lnTo>
                  <a:pt x="1146" y="559"/>
                </a:lnTo>
                <a:lnTo>
                  <a:pt x="1144" y="556"/>
                </a:lnTo>
                <a:lnTo>
                  <a:pt x="1140" y="551"/>
                </a:lnTo>
                <a:lnTo>
                  <a:pt x="1137" y="546"/>
                </a:lnTo>
                <a:lnTo>
                  <a:pt x="1135" y="541"/>
                </a:lnTo>
                <a:lnTo>
                  <a:pt x="1133" y="536"/>
                </a:lnTo>
                <a:lnTo>
                  <a:pt x="1023" y="159"/>
                </a:lnTo>
                <a:lnTo>
                  <a:pt x="1022" y="158"/>
                </a:lnTo>
                <a:lnTo>
                  <a:pt x="1022" y="157"/>
                </a:lnTo>
                <a:lnTo>
                  <a:pt x="1022" y="154"/>
                </a:lnTo>
                <a:lnTo>
                  <a:pt x="1024" y="153"/>
                </a:lnTo>
                <a:lnTo>
                  <a:pt x="1026" y="152"/>
                </a:lnTo>
                <a:lnTo>
                  <a:pt x="1029" y="151"/>
                </a:lnTo>
                <a:lnTo>
                  <a:pt x="1132" y="151"/>
                </a:lnTo>
                <a:lnTo>
                  <a:pt x="1136" y="152"/>
                </a:lnTo>
                <a:lnTo>
                  <a:pt x="1138" y="153"/>
                </a:lnTo>
                <a:lnTo>
                  <a:pt x="1140" y="154"/>
                </a:lnTo>
                <a:lnTo>
                  <a:pt x="1141" y="157"/>
                </a:lnTo>
                <a:lnTo>
                  <a:pt x="1222" y="496"/>
                </a:lnTo>
                <a:lnTo>
                  <a:pt x="1223" y="498"/>
                </a:lnTo>
                <a:lnTo>
                  <a:pt x="1224" y="499"/>
                </a:lnTo>
                <a:lnTo>
                  <a:pt x="1225" y="499"/>
                </a:lnTo>
                <a:lnTo>
                  <a:pt x="1228" y="500"/>
                </a:lnTo>
                <a:lnTo>
                  <a:pt x="1230" y="501"/>
                </a:lnTo>
                <a:lnTo>
                  <a:pt x="1233" y="500"/>
                </a:lnTo>
                <a:lnTo>
                  <a:pt x="1235" y="500"/>
                </a:lnTo>
                <a:lnTo>
                  <a:pt x="1237" y="498"/>
                </a:lnTo>
                <a:lnTo>
                  <a:pt x="1238" y="495"/>
                </a:lnTo>
                <a:lnTo>
                  <a:pt x="1320" y="157"/>
                </a:lnTo>
                <a:lnTo>
                  <a:pt x="1320" y="155"/>
                </a:lnTo>
                <a:lnTo>
                  <a:pt x="1321" y="154"/>
                </a:lnTo>
                <a:lnTo>
                  <a:pt x="1322" y="153"/>
                </a:lnTo>
                <a:lnTo>
                  <a:pt x="1323" y="153"/>
                </a:lnTo>
                <a:lnTo>
                  <a:pt x="1326" y="152"/>
                </a:lnTo>
                <a:lnTo>
                  <a:pt x="1329" y="151"/>
                </a:lnTo>
                <a:lnTo>
                  <a:pt x="1426" y="151"/>
                </a:lnTo>
                <a:lnTo>
                  <a:pt x="1428" y="152"/>
                </a:lnTo>
                <a:lnTo>
                  <a:pt x="1430" y="153"/>
                </a:lnTo>
                <a:lnTo>
                  <a:pt x="1431" y="154"/>
                </a:lnTo>
                <a:lnTo>
                  <a:pt x="1431" y="157"/>
                </a:lnTo>
                <a:lnTo>
                  <a:pt x="1431" y="159"/>
                </a:lnTo>
                <a:lnTo>
                  <a:pt x="1322" y="536"/>
                </a:lnTo>
                <a:close/>
                <a:moveTo>
                  <a:pt x="1632" y="213"/>
                </a:moveTo>
                <a:lnTo>
                  <a:pt x="1621" y="214"/>
                </a:lnTo>
                <a:lnTo>
                  <a:pt x="1611" y="216"/>
                </a:lnTo>
                <a:lnTo>
                  <a:pt x="1602" y="218"/>
                </a:lnTo>
                <a:lnTo>
                  <a:pt x="1598" y="220"/>
                </a:lnTo>
                <a:lnTo>
                  <a:pt x="1594" y="222"/>
                </a:lnTo>
                <a:lnTo>
                  <a:pt x="1587" y="227"/>
                </a:lnTo>
                <a:lnTo>
                  <a:pt x="1584" y="229"/>
                </a:lnTo>
                <a:lnTo>
                  <a:pt x="1581" y="232"/>
                </a:lnTo>
                <a:lnTo>
                  <a:pt x="1579" y="235"/>
                </a:lnTo>
                <a:lnTo>
                  <a:pt x="1576" y="238"/>
                </a:lnTo>
                <a:lnTo>
                  <a:pt x="1572" y="246"/>
                </a:lnTo>
                <a:lnTo>
                  <a:pt x="1568" y="253"/>
                </a:lnTo>
                <a:lnTo>
                  <a:pt x="1566" y="257"/>
                </a:lnTo>
                <a:lnTo>
                  <a:pt x="1565" y="262"/>
                </a:lnTo>
                <a:lnTo>
                  <a:pt x="1562" y="271"/>
                </a:lnTo>
                <a:lnTo>
                  <a:pt x="1560" y="280"/>
                </a:lnTo>
                <a:lnTo>
                  <a:pt x="1559" y="290"/>
                </a:lnTo>
                <a:lnTo>
                  <a:pt x="1558" y="300"/>
                </a:lnTo>
                <a:lnTo>
                  <a:pt x="1557" y="311"/>
                </a:lnTo>
                <a:lnTo>
                  <a:pt x="1557" y="322"/>
                </a:lnTo>
                <a:lnTo>
                  <a:pt x="1558" y="326"/>
                </a:lnTo>
                <a:lnTo>
                  <a:pt x="1559" y="329"/>
                </a:lnTo>
                <a:lnTo>
                  <a:pt x="1560" y="330"/>
                </a:lnTo>
                <a:lnTo>
                  <a:pt x="1563" y="330"/>
                </a:lnTo>
                <a:lnTo>
                  <a:pt x="1699" y="330"/>
                </a:lnTo>
                <a:lnTo>
                  <a:pt x="1702" y="330"/>
                </a:lnTo>
                <a:lnTo>
                  <a:pt x="1705" y="329"/>
                </a:lnTo>
                <a:lnTo>
                  <a:pt x="1705" y="328"/>
                </a:lnTo>
                <a:lnTo>
                  <a:pt x="1706" y="327"/>
                </a:lnTo>
                <a:lnTo>
                  <a:pt x="1707" y="323"/>
                </a:lnTo>
                <a:lnTo>
                  <a:pt x="1706" y="301"/>
                </a:lnTo>
                <a:lnTo>
                  <a:pt x="1705" y="290"/>
                </a:lnTo>
                <a:lnTo>
                  <a:pt x="1704" y="280"/>
                </a:lnTo>
                <a:lnTo>
                  <a:pt x="1702" y="271"/>
                </a:lnTo>
                <a:lnTo>
                  <a:pt x="1700" y="262"/>
                </a:lnTo>
                <a:lnTo>
                  <a:pt x="1697" y="253"/>
                </a:lnTo>
                <a:lnTo>
                  <a:pt x="1695" y="249"/>
                </a:lnTo>
                <a:lnTo>
                  <a:pt x="1693" y="245"/>
                </a:lnTo>
                <a:lnTo>
                  <a:pt x="1689" y="238"/>
                </a:lnTo>
                <a:lnTo>
                  <a:pt x="1686" y="235"/>
                </a:lnTo>
                <a:lnTo>
                  <a:pt x="1684" y="232"/>
                </a:lnTo>
                <a:lnTo>
                  <a:pt x="1681" y="229"/>
                </a:lnTo>
                <a:lnTo>
                  <a:pt x="1678" y="227"/>
                </a:lnTo>
                <a:lnTo>
                  <a:pt x="1674" y="224"/>
                </a:lnTo>
                <a:lnTo>
                  <a:pt x="1671" y="222"/>
                </a:lnTo>
                <a:lnTo>
                  <a:pt x="1667" y="220"/>
                </a:lnTo>
                <a:lnTo>
                  <a:pt x="1663" y="218"/>
                </a:lnTo>
                <a:lnTo>
                  <a:pt x="1654" y="216"/>
                </a:lnTo>
                <a:lnTo>
                  <a:pt x="1644" y="214"/>
                </a:lnTo>
                <a:lnTo>
                  <a:pt x="1632" y="213"/>
                </a:lnTo>
                <a:close/>
                <a:moveTo>
                  <a:pt x="1816" y="395"/>
                </a:moveTo>
                <a:lnTo>
                  <a:pt x="1567" y="395"/>
                </a:lnTo>
                <a:lnTo>
                  <a:pt x="1564" y="395"/>
                </a:lnTo>
                <a:lnTo>
                  <a:pt x="1562" y="396"/>
                </a:lnTo>
                <a:lnTo>
                  <a:pt x="1562" y="397"/>
                </a:lnTo>
                <a:lnTo>
                  <a:pt x="1561" y="398"/>
                </a:lnTo>
                <a:lnTo>
                  <a:pt x="1561" y="401"/>
                </a:lnTo>
                <a:lnTo>
                  <a:pt x="1561" y="415"/>
                </a:lnTo>
                <a:lnTo>
                  <a:pt x="1562" y="422"/>
                </a:lnTo>
                <a:lnTo>
                  <a:pt x="1563" y="428"/>
                </a:lnTo>
                <a:lnTo>
                  <a:pt x="1564" y="434"/>
                </a:lnTo>
                <a:lnTo>
                  <a:pt x="1565" y="440"/>
                </a:lnTo>
                <a:lnTo>
                  <a:pt x="1568" y="450"/>
                </a:lnTo>
                <a:lnTo>
                  <a:pt x="1572" y="459"/>
                </a:lnTo>
                <a:lnTo>
                  <a:pt x="1577" y="468"/>
                </a:lnTo>
                <a:lnTo>
                  <a:pt x="1580" y="471"/>
                </a:lnTo>
                <a:lnTo>
                  <a:pt x="1583" y="475"/>
                </a:lnTo>
                <a:lnTo>
                  <a:pt x="1587" y="478"/>
                </a:lnTo>
                <a:lnTo>
                  <a:pt x="1590" y="481"/>
                </a:lnTo>
                <a:lnTo>
                  <a:pt x="1598" y="487"/>
                </a:lnTo>
                <a:lnTo>
                  <a:pt x="1603" y="489"/>
                </a:lnTo>
                <a:lnTo>
                  <a:pt x="1607" y="491"/>
                </a:lnTo>
                <a:lnTo>
                  <a:pt x="1612" y="493"/>
                </a:lnTo>
                <a:lnTo>
                  <a:pt x="1617" y="495"/>
                </a:lnTo>
                <a:lnTo>
                  <a:pt x="1628" y="498"/>
                </a:lnTo>
                <a:lnTo>
                  <a:pt x="1639" y="500"/>
                </a:lnTo>
                <a:lnTo>
                  <a:pt x="1645" y="501"/>
                </a:lnTo>
                <a:lnTo>
                  <a:pt x="1652" y="502"/>
                </a:lnTo>
                <a:lnTo>
                  <a:pt x="1665" y="503"/>
                </a:lnTo>
                <a:lnTo>
                  <a:pt x="1680" y="503"/>
                </a:lnTo>
                <a:lnTo>
                  <a:pt x="1700" y="502"/>
                </a:lnTo>
                <a:lnTo>
                  <a:pt x="1721" y="501"/>
                </a:lnTo>
                <a:lnTo>
                  <a:pt x="1769" y="496"/>
                </a:lnTo>
                <a:lnTo>
                  <a:pt x="1771" y="496"/>
                </a:lnTo>
                <a:lnTo>
                  <a:pt x="1772" y="496"/>
                </a:lnTo>
                <a:lnTo>
                  <a:pt x="1774" y="497"/>
                </a:lnTo>
                <a:lnTo>
                  <a:pt x="1775" y="499"/>
                </a:lnTo>
                <a:lnTo>
                  <a:pt x="1775" y="502"/>
                </a:lnTo>
                <a:lnTo>
                  <a:pt x="1775" y="504"/>
                </a:lnTo>
                <a:lnTo>
                  <a:pt x="1769" y="560"/>
                </a:lnTo>
                <a:lnTo>
                  <a:pt x="1767" y="563"/>
                </a:lnTo>
                <a:lnTo>
                  <a:pt x="1766" y="565"/>
                </a:lnTo>
                <a:lnTo>
                  <a:pt x="1764" y="566"/>
                </a:lnTo>
                <a:lnTo>
                  <a:pt x="1761" y="567"/>
                </a:lnTo>
                <a:lnTo>
                  <a:pt x="1747" y="569"/>
                </a:lnTo>
                <a:lnTo>
                  <a:pt x="1732" y="571"/>
                </a:lnTo>
                <a:lnTo>
                  <a:pt x="1717" y="573"/>
                </a:lnTo>
                <a:lnTo>
                  <a:pt x="1701" y="574"/>
                </a:lnTo>
                <a:lnTo>
                  <a:pt x="1671" y="576"/>
                </a:lnTo>
                <a:lnTo>
                  <a:pt x="1647" y="576"/>
                </a:lnTo>
                <a:lnTo>
                  <a:pt x="1625" y="576"/>
                </a:lnTo>
                <a:lnTo>
                  <a:pt x="1603" y="574"/>
                </a:lnTo>
                <a:lnTo>
                  <a:pt x="1598" y="573"/>
                </a:lnTo>
                <a:lnTo>
                  <a:pt x="1593" y="573"/>
                </a:lnTo>
                <a:lnTo>
                  <a:pt x="1583" y="571"/>
                </a:lnTo>
                <a:lnTo>
                  <a:pt x="1573" y="569"/>
                </a:lnTo>
                <a:lnTo>
                  <a:pt x="1563" y="566"/>
                </a:lnTo>
                <a:lnTo>
                  <a:pt x="1554" y="564"/>
                </a:lnTo>
                <a:lnTo>
                  <a:pt x="1545" y="560"/>
                </a:lnTo>
                <a:lnTo>
                  <a:pt x="1541" y="559"/>
                </a:lnTo>
                <a:lnTo>
                  <a:pt x="1536" y="557"/>
                </a:lnTo>
                <a:lnTo>
                  <a:pt x="1528" y="553"/>
                </a:lnTo>
                <a:lnTo>
                  <a:pt x="1520" y="548"/>
                </a:lnTo>
                <a:lnTo>
                  <a:pt x="1512" y="543"/>
                </a:lnTo>
                <a:lnTo>
                  <a:pt x="1505" y="538"/>
                </a:lnTo>
                <a:lnTo>
                  <a:pt x="1498" y="532"/>
                </a:lnTo>
                <a:lnTo>
                  <a:pt x="1491" y="525"/>
                </a:lnTo>
                <a:lnTo>
                  <a:pt x="1484" y="518"/>
                </a:lnTo>
                <a:lnTo>
                  <a:pt x="1478" y="511"/>
                </a:lnTo>
                <a:lnTo>
                  <a:pt x="1473" y="503"/>
                </a:lnTo>
                <a:lnTo>
                  <a:pt x="1467" y="494"/>
                </a:lnTo>
                <a:lnTo>
                  <a:pt x="1463" y="485"/>
                </a:lnTo>
                <a:lnTo>
                  <a:pt x="1458" y="475"/>
                </a:lnTo>
                <a:lnTo>
                  <a:pt x="1454" y="465"/>
                </a:lnTo>
                <a:lnTo>
                  <a:pt x="1451" y="454"/>
                </a:lnTo>
                <a:lnTo>
                  <a:pt x="1449" y="449"/>
                </a:lnTo>
                <a:lnTo>
                  <a:pt x="1448" y="443"/>
                </a:lnTo>
                <a:lnTo>
                  <a:pt x="1445" y="431"/>
                </a:lnTo>
                <a:lnTo>
                  <a:pt x="1443" y="418"/>
                </a:lnTo>
                <a:lnTo>
                  <a:pt x="1441" y="404"/>
                </a:lnTo>
                <a:lnTo>
                  <a:pt x="1440" y="390"/>
                </a:lnTo>
                <a:lnTo>
                  <a:pt x="1439" y="375"/>
                </a:lnTo>
                <a:lnTo>
                  <a:pt x="1439" y="360"/>
                </a:lnTo>
                <a:lnTo>
                  <a:pt x="1439" y="346"/>
                </a:lnTo>
                <a:lnTo>
                  <a:pt x="1440" y="333"/>
                </a:lnTo>
                <a:lnTo>
                  <a:pt x="1441" y="321"/>
                </a:lnTo>
                <a:lnTo>
                  <a:pt x="1442" y="309"/>
                </a:lnTo>
                <a:lnTo>
                  <a:pt x="1444" y="297"/>
                </a:lnTo>
                <a:lnTo>
                  <a:pt x="1446" y="286"/>
                </a:lnTo>
                <a:lnTo>
                  <a:pt x="1449" y="275"/>
                </a:lnTo>
                <a:lnTo>
                  <a:pt x="1452" y="265"/>
                </a:lnTo>
                <a:lnTo>
                  <a:pt x="1456" y="255"/>
                </a:lnTo>
                <a:lnTo>
                  <a:pt x="1460" y="245"/>
                </a:lnTo>
                <a:lnTo>
                  <a:pt x="1464" y="236"/>
                </a:lnTo>
                <a:lnTo>
                  <a:pt x="1469" y="228"/>
                </a:lnTo>
                <a:lnTo>
                  <a:pt x="1474" y="219"/>
                </a:lnTo>
                <a:lnTo>
                  <a:pt x="1479" y="212"/>
                </a:lnTo>
                <a:lnTo>
                  <a:pt x="1485" y="204"/>
                </a:lnTo>
                <a:lnTo>
                  <a:pt x="1491" y="197"/>
                </a:lnTo>
                <a:lnTo>
                  <a:pt x="1497" y="191"/>
                </a:lnTo>
                <a:lnTo>
                  <a:pt x="1504" y="185"/>
                </a:lnTo>
                <a:lnTo>
                  <a:pt x="1511" y="179"/>
                </a:lnTo>
                <a:lnTo>
                  <a:pt x="1519" y="174"/>
                </a:lnTo>
                <a:lnTo>
                  <a:pt x="1527" y="169"/>
                </a:lnTo>
                <a:lnTo>
                  <a:pt x="1535" y="165"/>
                </a:lnTo>
                <a:lnTo>
                  <a:pt x="1543" y="161"/>
                </a:lnTo>
                <a:lnTo>
                  <a:pt x="1552" y="157"/>
                </a:lnTo>
                <a:lnTo>
                  <a:pt x="1561" y="154"/>
                </a:lnTo>
                <a:lnTo>
                  <a:pt x="1570" y="152"/>
                </a:lnTo>
                <a:lnTo>
                  <a:pt x="1580" y="149"/>
                </a:lnTo>
                <a:lnTo>
                  <a:pt x="1590" y="147"/>
                </a:lnTo>
                <a:lnTo>
                  <a:pt x="1600" y="146"/>
                </a:lnTo>
                <a:lnTo>
                  <a:pt x="1611" y="145"/>
                </a:lnTo>
                <a:lnTo>
                  <a:pt x="1633" y="144"/>
                </a:lnTo>
                <a:lnTo>
                  <a:pt x="1647" y="144"/>
                </a:lnTo>
                <a:lnTo>
                  <a:pt x="1660" y="145"/>
                </a:lnTo>
                <a:lnTo>
                  <a:pt x="1672" y="146"/>
                </a:lnTo>
                <a:lnTo>
                  <a:pt x="1684" y="148"/>
                </a:lnTo>
                <a:lnTo>
                  <a:pt x="1695" y="150"/>
                </a:lnTo>
                <a:lnTo>
                  <a:pt x="1706" y="153"/>
                </a:lnTo>
                <a:lnTo>
                  <a:pt x="1716" y="156"/>
                </a:lnTo>
                <a:lnTo>
                  <a:pt x="1721" y="158"/>
                </a:lnTo>
                <a:lnTo>
                  <a:pt x="1725" y="160"/>
                </a:lnTo>
                <a:lnTo>
                  <a:pt x="1734" y="164"/>
                </a:lnTo>
                <a:lnTo>
                  <a:pt x="1743" y="168"/>
                </a:lnTo>
                <a:lnTo>
                  <a:pt x="1751" y="173"/>
                </a:lnTo>
                <a:lnTo>
                  <a:pt x="1758" y="179"/>
                </a:lnTo>
                <a:lnTo>
                  <a:pt x="1765" y="185"/>
                </a:lnTo>
                <a:lnTo>
                  <a:pt x="1772" y="192"/>
                </a:lnTo>
                <a:lnTo>
                  <a:pt x="1775" y="195"/>
                </a:lnTo>
                <a:lnTo>
                  <a:pt x="1778" y="198"/>
                </a:lnTo>
                <a:lnTo>
                  <a:pt x="1784" y="206"/>
                </a:lnTo>
                <a:lnTo>
                  <a:pt x="1789" y="214"/>
                </a:lnTo>
                <a:lnTo>
                  <a:pt x="1794" y="222"/>
                </a:lnTo>
                <a:lnTo>
                  <a:pt x="1798" y="231"/>
                </a:lnTo>
                <a:lnTo>
                  <a:pt x="1802" y="240"/>
                </a:lnTo>
                <a:lnTo>
                  <a:pt x="1806" y="250"/>
                </a:lnTo>
                <a:lnTo>
                  <a:pt x="1809" y="260"/>
                </a:lnTo>
                <a:lnTo>
                  <a:pt x="1812" y="271"/>
                </a:lnTo>
                <a:lnTo>
                  <a:pt x="1814" y="282"/>
                </a:lnTo>
                <a:lnTo>
                  <a:pt x="1816" y="293"/>
                </a:lnTo>
                <a:lnTo>
                  <a:pt x="1818" y="305"/>
                </a:lnTo>
                <a:lnTo>
                  <a:pt x="1821" y="331"/>
                </a:lnTo>
                <a:lnTo>
                  <a:pt x="1822" y="344"/>
                </a:lnTo>
                <a:lnTo>
                  <a:pt x="1823" y="358"/>
                </a:lnTo>
                <a:lnTo>
                  <a:pt x="1823" y="387"/>
                </a:lnTo>
                <a:lnTo>
                  <a:pt x="1823" y="391"/>
                </a:lnTo>
                <a:lnTo>
                  <a:pt x="1822" y="392"/>
                </a:lnTo>
                <a:lnTo>
                  <a:pt x="1821" y="393"/>
                </a:lnTo>
                <a:lnTo>
                  <a:pt x="1820" y="394"/>
                </a:lnTo>
                <a:lnTo>
                  <a:pt x="1819" y="394"/>
                </a:lnTo>
                <a:lnTo>
                  <a:pt x="1816" y="395"/>
                </a:lnTo>
                <a:close/>
                <a:moveTo>
                  <a:pt x="2392" y="577"/>
                </a:moveTo>
                <a:lnTo>
                  <a:pt x="2376" y="577"/>
                </a:lnTo>
                <a:lnTo>
                  <a:pt x="2361" y="576"/>
                </a:lnTo>
                <a:lnTo>
                  <a:pt x="2345" y="575"/>
                </a:lnTo>
                <a:lnTo>
                  <a:pt x="2330" y="574"/>
                </a:lnTo>
                <a:lnTo>
                  <a:pt x="2303" y="571"/>
                </a:lnTo>
                <a:lnTo>
                  <a:pt x="2278" y="567"/>
                </a:lnTo>
                <a:lnTo>
                  <a:pt x="2275" y="566"/>
                </a:lnTo>
                <a:lnTo>
                  <a:pt x="2273" y="564"/>
                </a:lnTo>
                <a:lnTo>
                  <a:pt x="2271" y="562"/>
                </a:lnTo>
                <a:lnTo>
                  <a:pt x="2271" y="559"/>
                </a:lnTo>
                <a:lnTo>
                  <a:pt x="2271" y="506"/>
                </a:lnTo>
                <a:lnTo>
                  <a:pt x="2271" y="503"/>
                </a:lnTo>
                <a:lnTo>
                  <a:pt x="2273" y="501"/>
                </a:lnTo>
                <a:lnTo>
                  <a:pt x="2275" y="500"/>
                </a:lnTo>
                <a:lnTo>
                  <a:pt x="2279" y="499"/>
                </a:lnTo>
                <a:lnTo>
                  <a:pt x="2321" y="502"/>
                </a:lnTo>
                <a:lnTo>
                  <a:pt x="2349" y="504"/>
                </a:lnTo>
                <a:lnTo>
                  <a:pt x="2376" y="504"/>
                </a:lnTo>
                <a:lnTo>
                  <a:pt x="2395" y="504"/>
                </a:lnTo>
                <a:lnTo>
                  <a:pt x="2412" y="502"/>
                </a:lnTo>
                <a:lnTo>
                  <a:pt x="2420" y="501"/>
                </a:lnTo>
                <a:lnTo>
                  <a:pt x="2427" y="499"/>
                </a:lnTo>
                <a:lnTo>
                  <a:pt x="2434" y="497"/>
                </a:lnTo>
                <a:lnTo>
                  <a:pt x="2440" y="494"/>
                </a:lnTo>
                <a:lnTo>
                  <a:pt x="2445" y="491"/>
                </a:lnTo>
                <a:lnTo>
                  <a:pt x="2450" y="487"/>
                </a:lnTo>
                <a:lnTo>
                  <a:pt x="2454" y="483"/>
                </a:lnTo>
                <a:lnTo>
                  <a:pt x="2457" y="479"/>
                </a:lnTo>
                <a:lnTo>
                  <a:pt x="2460" y="474"/>
                </a:lnTo>
                <a:lnTo>
                  <a:pt x="2461" y="468"/>
                </a:lnTo>
                <a:lnTo>
                  <a:pt x="2463" y="462"/>
                </a:lnTo>
                <a:lnTo>
                  <a:pt x="2463" y="455"/>
                </a:lnTo>
                <a:lnTo>
                  <a:pt x="2462" y="447"/>
                </a:lnTo>
                <a:lnTo>
                  <a:pt x="2461" y="440"/>
                </a:lnTo>
                <a:lnTo>
                  <a:pt x="2458" y="433"/>
                </a:lnTo>
                <a:lnTo>
                  <a:pt x="2455" y="427"/>
                </a:lnTo>
                <a:lnTo>
                  <a:pt x="2450" y="421"/>
                </a:lnTo>
                <a:lnTo>
                  <a:pt x="2445" y="416"/>
                </a:lnTo>
                <a:lnTo>
                  <a:pt x="2440" y="411"/>
                </a:lnTo>
                <a:lnTo>
                  <a:pt x="2433" y="406"/>
                </a:lnTo>
                <a:lnTo>
                  <a:pt x="2426" y="402"/>
                </a:lnTo>
                <a:lnTo>
                  <a:pt x="2419" y="398"/>
                </a:lnTo>
                <a:lnTo>
                  <a:pt x="2402" y="390"/>
                </a:lnTo>
                <a:lnTo>
                  <a:pt x="2367" y="374"/>
                </a:lnTo>
                <a:lnTo>
                  <a:pt x="2349" y="366"/>
                </a:lnTo>
                <a:lnTo>
                  <a:pt x="2332" y="357"/>
                </a:lnTo>
                <a:lnTo>
                  <a:pt x="2324" y="352"/>
                </a:lnTo>
                <a:lnTo>
                  <a:pt x="2316" y="346"/>
                </a:lnTo>
                <a:lnTo>
                  <a:pt x="2308" y="340"/>
                </a:lnTo>
                <a:lnTo>
                  <a:pt x="2301" y="334"/>
                </a:lnTo>
                <a:lnTo>
                  <a:pt x="2295" y="327"/>
                </a:lnTo>
                <a:lnTo>
                  <a:pt x="2289" y="320"/>
                </a:lnTo>
                <a:lnTo>
                  <a:pt x="2284" y="311"/>
                </a:lnTo>
                <a:lnTo>
                  <a:pt x="2280" y="303"/>
                </a:lnTo>
                <a:lnTo>
                  <a:pt x="2276" y="293"/>
                </a:lnTo>
                <a:lnTo>
                  <a:pt x="2275" y="288"/>
                </a:lnTo>
                <a:lnTo>
                  <a:pt x="2274" y="283"/>
                </a:lnTo>
                <a:lnTo>
                  <a:pt x="2273" y="278"/>
                </a:lnTo>
                <a:lnTo>
                  <a:pt x="2272" y="272"/>
                </a:lnTo>
                <a:lnTo>
                  <a:pt x="2272" y="260"/>
                </a:lnTo>
                <a:lnTo>
                  <a:pt x="2272" y="252"/>
                </a:lnTo>
                <a:lnTo>
                  <a:pt x="2272" y="244"/>
                </a:lnTo>
                <a:lnTo>
                  <a:pt x="2274" y="237"/>
                </a:lnTo>
                <a:lnTo>
                  <a:pt x="2275" y="230"/>
                </a:lnTo>
                <a:lnTo>
                  <a:pt x="2277" y="223"/>
                </a:lnTo>
                <a:lnTo>
                  <a:pt x="2279" y="217"/>
                </a:lnTo>
                <a:lnTo>
                  <a:pt x="2282" y="211"/>
                </a:lnTo>
                <a:lnTo>
                  <a:pt x="2285" y="205"/>
                </a:lnTo>
                <a:lnTo>
                  <a:pt x="2293" y="194"/>
                </a:lnTo>
                <a:lnTo>
                  <a:pt x="2297" y="189"/>
                </a:lnTo>
                <a:lnTo>
                  <a:pt x="2301" y="184"/>
                </a:lnTo>
                <a:lnTo>
                  <a:pt x="2306" y="180"/>
                </a:lnTo>
                <a:lnTo>
                  <a:pt x="2311" y="176"/>
                </a:lnTo>
                <a:lnTo>
                  <a:pt x="2323" y="168"/>
                </a:lnTo>
                <a:lnTo>
                  <a:pt x="2335" y="161"/>
                </a:lnTo>
                <a:lnTo>
                  <a:pt x="2348" y="156"/>
                </a:lnTo>
                <a:lnTo>
                  <a:pt x="2362" y="151"/>
                </a:lnTo>
                <a:lnTo>
                  <a:pt x="2370" y="149"/>
                </a:lnTo>
                <a:lnTo>
                  <a:pt x="2377" y="147"/>
                </a:lnTo>
                <a:lnTo>
                  <a:pt x="2393" y="144"/>
                </a:lnTo>
                <a:lnTo>
                  <a:pt x="2409" y="142"/>
                </a:lnTo>
                <a:lnTo>
                  <a:pt x="2426" y="141"/>
                </a:lnTo>
                <a:lnTo>
                  <a:pt x="2443" y="140"/>
                </a:lnTo>
                <a:lnTo>
                  <a:pt x="2458" y="141"/>
                </a:lnTo>
                <a:lnTo>
                  <a:pt x="2473" y="142"/>
                </a:lnTo>
                <a:lnTo>
                  <a:pt x="2488" y="143"/>
                </a:lnTo>
                <a:lnTo>
                  <a:pt x="2504" y="145"/>
                </a:lnTo>
                <a:lnTo>
                  <a:pt x="2518" y="147"/>
                </a:lnTo>
                <a:lnTo>
                  <a:pt x="2533" y="149"/>
                </a:lnTo>
                <a:lnTo>
                  <a:pt x="2559" y="154"/>
                </a:lnTo>
                <a:lnTo>
                  <a:pt x="2562" y="155"/>
                </a:lnTo>
                <a:lnTo>
                  <a:pt x="2565" y="157"/>
                </a:lnTo>
                <a:lnTo>
                  <a:pt x="2566" y="158"/>
                </a:lnTo>
                <a:lnTo>
                  <a:pt x="2567" y="159"/>
                </a:lnTo>
                <a:lnTo>
                  <a:pt x="2567" y="160"/>
                </a:lnTo>
                <a:lnTo>
                  <a:pt x="2567" y="162"/>
                </a:lnTo>
                <a:lnTo>
                  <a:pt x="2559" y="210"/>
                </a:lnTo>
                <a:lnTo>
                  <a:pt x="2558" y="213"/>
                </a:lnTo>
                <a:lnTo>
                  <a:pt x="2557" y="215"/>
                </a:lnTo>
                <a:lnTo>
                  <a:pt x="2556" y="216"/>
                </a:lnTo>
                <a:lnTo>
                  <a:pt x="2554" y="216"/>
                </a:lnTo>
                <a:lnTo>
                  <a:pt x="2552" y="216"/>
                </a:lnTo>
                <a:lnTo>
                  <a:pt x="2509" y="213"/>
                </a:lnTo>
                <a:lnTo>
                  <a:pt x="2485" y="212"/>
                </a:lnTo>
                <a:lnTo>
                  <a:pt x="2465" y="211"/>
                </a:lnTo>
                <a:lnTo>
                  <a:pt x="2448" y="212"/>
                </a:lnTo>
                <a:lnTo>
                  <a:pt x="2433" y="213"/>
                </a:lnTo>
                <a:lnTo>
                  <a:pt x="2426" y="214"/>
                </a:lnTo>
                <a:lnTo>
                  <a:pt x="2422" y="214"/>
                </a:lnTo>
                <a:lnTo>
                  <a:pt x="2419" y="215"/>
                </a:lnTo>
                <a:lnTo>
                  <a:pt x="2413" y="217"/>
                </a:lnTo>
                <a:lnTo>
                  <a:pt x="2408" y="219"/>
                </a:lnTo>
                <a:lnTo>
                  <a:pt x="2403" y="222"/>
                </a:lnTo>
                <a:lnTo>
                  <a:pt x="2398" y="225"/>
                </a:lnTo>
                <a:lnTo>
                  <a:pt x="2395" y="228"/>
                </a:lnTo>
                <a:lnTo>
                  <a:pt x="2392" y="232"/>
                </a:lnTo>
                <a:lnTo>
                  <a:pt x="2389" y="237"/>
                </a:lnTo>
                <a:lnTo>
                  <a:pt x="2387" y="242"/>
                </a:lnTo>
                <a:lnTo>
                  <a:pt x="2386" y="248"/>
                </a:lnTo>
                <a:lnTo>
                  <a:pt x="2386" y="255"/>
                </a:lnTo>
                <a:lnTo>
                  <a:pt x="2387" y="262"/>
                </a:lnTo>
                <a:lnTo>
                  <a:pt x="2387" y="265"/>
                </a:lnTo>
                <a:lnTo>
                  <a:pt x="2388" y="268"/>
                </a:lnTo>
                <a:lnTo>
                  <a:pt x="2391" y="274"/>
                </a:lnTo>
                <a:lnTo>
                  <a:pt x="2394" y="279"/>
                </a:lnTo>
                <a:lnTo>
                  <a:pt x="2399" y="284"/>
                </a:lnTo>
                <a:lnTo>
                  <a:pt x="2404" y="289"/>
                </a:lnTo>
                <a:lnTo>
                  <a:pt x="2409" y="293"/>
                </a:lnTo>
                <a:lnTo>
                  <a:pt x="2416" y="297"/>
                </a:lnTo>
                <a:lnTo>
                  <a:pt x="2430" y="305"/>
                </a:lnTo>
                <a:lnTo>
                  <a:pt x="2446" y="311"/>
                </a:lnTo>
                <a:lnTo>
                  <a:pt x="2481" y="325"/>
                </a:lnTo>
                <a:lnTo>
                  <a:pt x="2499" y="333"/>
                </a:lnTo>
                <a:lnTo>
                  <a:pt x="2508" y="338"/>
                </a:lnTo>
                <a:lnTo>
                  <a:pt x="2516" y="342"/>
                </a:lnTo>
                <a:lnTo>
                  <a:pt x="2525" y="347"/>
                </a:lnTo>
                <a:lnTo>
                  <a:pt x="2533" y="353"/>
                </a:lnTo>
                <a:lnTo>
                  <a:pt x="2540" y="359"/>
                </a:lnTo>
                <a:lnTo>
                  <a:pt x="2547" y="365"/>
                </a:lnTo>
                <a:lnTo>
                  <a:pt x="2553" y="372"/>
                </a:lnTo>
                <a:lnTo>
                  <a:pt x="2559" y="380"/>
                </a:lnTo>
                <a:lnTo>
                  <a:pt x="2564" y="388"/>
                </a:lnTo>
                <a:lnTo>
                  <a:pt x="2569" y="397"/>
                </a:lnTo>
                <a:lnTo>
                  <a:pt x="2572" y="407"/>
                </a:lnTo>
                <a:lnTo>
                  <a:pt x="2575" y="417"/>
                </a:lnTo>
                <a:lnTo>
                  <a:pt x="2576" y="423"/>
                </a:lnTo>
                <a:lnTo>
                  <a:pt x="2576" y="429"/>
                </a:lnTo>
                <a:lnTo>
                  <a:pt x="2577" y="441"/>
                </a:lnTo>
                <a:lnTo>
                  <a:pt x="2577" y="449"/>
                </a:lnTo>
                <a:lnTo>
                  <a:pt x="2576" y="456"/>
                </a:lnTo>
                <a:lnTo>
                  <a:pt x="2575" y="464"/>
                </a:lnTo>
                <a:lnTo>
                  <a:pt x="2574" y="471"/>
                </a:lnTo>
                <a:lnTo>
                  <a:pt x="2570" y="485"/>
                </a:lnTo>
                <a:lnTo>
                  <a:pt x="2568" y="491"/>
                </a:lnTo>
                <a:lnTo>
                  <a:pt x="2565" y="498"/>
                </a:lnTo>
                <a:lnTo>
                  <a:pt x="2562" y="504"/>
                </a:lnTo>
                <a:lnTo>
                  <a:pt x="2559" y="510"/>
                </a:lnTo>
                <a:lnTo>
                  <a:pt x="2555" y="516"/>
                </a:lnTo>
                <a:lnTo>
                  <a:pt x="2551" y="521"/>
                </a:lnTo>
                <a:lnTo>
                  <a:pt x="2542" y="531"/>
                </a:lnTo>
                <a:lnTo>
                  <a:pt x="2536" y="536"/>
                </a:lnTo>
                <a:lnTo>
                  <a:pt x="2531" y="541"/>
                </a:lnTo>
                <a:lnTo>
                  <a:pt x="2525" y="545"/>
                </a:lnTo>
                <a:lnTo>
                  <a:pt x="2518" y="549"/>
                </a:lnTo>
                <a:lnTo>
                  <a:pt x="2505" y="556"/>
                </a:lnTo>
                <a:lnTo>
                  <a:pt x="2490" y="563"/>
                </a:lnTo>
                <a:lnTo>
                  <a:pt x="2482" y="565"/>
                </a:lnTo>
                <a:lnTo>
                  <a:pt x="2473" y="568"/>
                </a:lnTo>
                <a:lnTo>
                  <a:pt x="2464" y="570"/>
                </a:lnTo>
                <a:lnTo>
                  <a:pt x="2455" y="572"/>
                </a:lnTo>
                <a:lnTo>
                  <a:pt x="2445" y="573"/>
                </a:lnTo>
                <a:lnTo>
                  <a:pt x="2435" y="575"/>
                </a:lnTo>
                <a:lnTo>
                  <a:pt x="2425" y="576"/>
                </a:lnTo>
                <a:lnTo>
                  <a:pt x="2415" y="577"/>
                </a:lnTo>
                <a:lnTo>
                  <a:pt x="2404" y="577"/>
                </a:lnTo>
                <a:lnTo>
                  <a:pt x="2392" y="577"/>
                </a:lnTo>
                <a:close/>
                <a:moveTo>
                  <a:pt x="3137" y="372"/>
                </a:moveTo>
                <a:lnTo>
                  <a:pt x="3136" y="369"/>
                </a:lnTo>
                <a:lnTo>
                  <a:pt x="3135" y="367"/>
                </a:lnTo>
                <a:lnTo>
                  <a:pt x="3133" y="366"/>
                </a:lnTo>
                <a:lnTo>
                  <a:pt x="3130" y="366"/>
                </a:lnTo>
                <a:lnTo>
                  <a:pt x="3078" y="366"/>
                </a:lnTo>
                <a:lnTo>
                  <a:pt x="3068" y="366"/>
                </a:lnTo>
                <a:lnTo>
                  <a:pt x="3059" y="366"/>
                </a:lnTo>
                <a:lnTo>
                  <a:pt x="3051" y="367"/>
                </a:lnTo>
                <a:lnTo>
                  <a:pt x="3043" y="369"/>
                </a:lnTo>
                <a:lnTo>
                  <a:pt x="3035" y="370"/>
                </a:lnTo>
                <a:lnTo>
                  <a:pt x="3028" y="373"/>
                </a:lnTo>
                <a:lnTo>
                  <a:pt x="3022" y="376"/>
                </a:lnTo>
                <a:lnTo>
                  <a:pt x="3017" y="379"/>
                </a:lnTo>
                <a:lnTo>
                  <a:pt x="3012" y="383"/>
                </a:lnTo>
                <a:lnTo>
                  <a:pt x="3008" y="388"/>
                </a:lnTo>
                <a:lnTo>
                  <a:pt x="3004" y="393"/>
                </a:lnTo>
                <a:lnTo>
                  <a:pt x="3001" y="399"/>
                </a:lnTo>
                <a:lnTo>
                  <a:pt x="3000" y="402"/>
                </a:lnTo>
                <a:lnTo>
                  <a:pt x="2999" y="405"/>
                </a:lnTo>
                <a:lnTo>
                  <a:pt x="2997" y="413"/>
                </a:lnTo>
                <a:lnTo>
                  <a:pt x="2996" y="421"/>
                </a:lnTo>
                <a:lnTo>
                  <a:pt x="2996" y="430"/>
                </a:lnTo>
                <a:lnTo>
                  <a:pt x="2996" y="440"/>
                </a:lnTo>
                <a:lnTo>
                  <a:pt x="2997" y="448"/>
                </a:lnTo>
                <a:lnTo>
                  <a:pt x="2999" y="456"/>
                </a:lnTo>
                <a:lnTo>
                  <a:pt x="3001" y="464"/>
                </a:lnTo>
                <a:lnTo>
                  <a:pt x="3004" y="470"/>
                </a:lnTo>
                <a:lnTo>
                  <a:pt x="3006" y="473"/>
                </a:lnTo>
                <a:lnTo>
                  <a:pt x="3008" y="476"/>
                </a:lnTo>
                <a:lnTo>
                  <a:pt x="3012" y="481"/>
                </a:lnTo>
                <a:lnTo>
                  <a:pt x="3017" y="486"/>
                </a:lnTo>
                <a:lnTo>
                  <a:pt x="3020" y="487"/>
                </a:lnTo>
                <a:lnTo>
                  <a:pt x="3023" y="489"/>
                </a:lnTo>
                <a:lnTo>
                  <a:pt x="3029" y="492"/>
                </a:lnTo>
                <a:lnTo>
                  <a:pt x="3035" y="495"/>
                </a:lnTo>
                <a:lnTo>
                  <a:pt x="3043" y="497"/>
                </a:lnTo>
                <a:lnTo>
                  <a:pt x="3051" y="499"/>
                </a:lnTo>
                <a:lnTo>
                  <a:pt x="3059" y="500"/>
                </a:lnTo>
                <a:lnTo>
                  <a:pt x="3068" y="500"/>
                </a:lnTo>
                <a:lnTo>
                  <a:pt x="3078" y="501"/>
                </a:lnTo>
                <a:lnTo>
                  <a:pt x="3129" y="501"/>
                </a:lnTo>
                <a:lnTo>
                  <a:pt x="3133" y="500"/>
                </a:lnTo>
                <a:lnTo>
                  <a:pt x="3135" y="499"/>
                </a:lnTo>
                <a:lnTo>
                  <a:pt x="3136" y="497"/>
                </a:lnTo>
                <a:lnTo>
                  <a:pt x="3137" y="493"/>
                </a:lnTo>
                <a:lnTo>
                  <a:pt x="3137" y="372"/>
                </a:lnTo>
                <a:close/>
                <a:moveTo>
                  <a:pt x="3250" y="550"/>
                </a:moveTo>
                <a:lnTo>
                  <a:pt x="3248" y="554"/>
                </a:lnTo>
                <a:lnTo>
                  <a:pt x="3248" y="555"/>
                </a:lnTo>
                <a:lnTo>
                  <a:pt x="3247" y="557"/>
                </a:lnTo>
                <a:lnTo>
                  <a:pt x="3244" y="559"/>
                </a:lnTo>
                <a:lnTo>
                  <a:pt x="3243" y="560"/>
                </a:lnTo>
                <a:lnTo>
                  <a:pt x="3240" y="560"/>
                </a:lnTo>
                <a:lnTo>
                  <a:pt x="3199" y="566"/>
                </a:lnTo>
                <a:lnTo>
                  <a:pt x="3156" y="571"/>
                </a:lnTo>
                <a:lnTo>
                  <a:pt x="3133" y="573"/>
                </a:lnTo>
                <a:lnTo>
                  <a:pt x="3111" y="575"/>
                </a:lnTo>
                <a:lnTo>
                  <a:pt x="3088" y="576"/>
                </a:lnTo>
                <a:lnTo>
                  <a:pt x="3066" y="576"/>
                </a:lnTo>
                <a:lnTo>
                  <a:pt x="3056" y="576"/>
                </a:lnTo>
                <a:lnTo>
                  <a:pt x="3046" y="576"/>
                </a:lnTo>
                <a:lnTo>
                  <a:pt x="3027" y="575"/>
                </a:lnTo>
                <a:lnTo>
                  <a:pt x="3009" y="573"/>
                </a:lnTo>
                <a:lnTo>
                  <a:pt x="3000" y="571"/>
                </a:lnTo>
                <a:lnTo>
                  <a:pt x="2992" y="570"/>
                </a:lnTo>
                <a:lnTo>
                  <a:pt x="2975" y="566"/>
                </a:lnTo>
                <a:lnTo>
                  <a:pt x="2968" y="563"/>
                </a:lnTo>
                <a:lnTo>
                  <a:pt x="2960" y="561"/>
                </a:lnTo>
                <a:lnTo>
                  <a:pt x="2946" y="554"/>
                </a:lnTo>
                <a:lnTo>
                  <a:pt x="2939" y="551"/>
                </a:lnTo>
                <a:lnTo>
                  <a:pt x="2933" y="547"/>
                </a:lnTo>
                <a:lnTo>
                  <a:pt x="2922" y="538"/>
                </a:lnTo>
                <a:lnTo>
                  <a:pt x="2916" y="533"/>
                </a:lnTo>
                <a:lnTo>
                  <a:pt x="2911" y="528"/>
                </a:lnTo>
                <a:lnTo>
                  <a:pt x="2907" y="522"/>
                </a:lnTo>
                <a:lnTo>
                  <a:pt x="2902" y="516"/>
                </a:lnTo>
                <a:lnTo>
                  <a:pt x="2898" y="510"/>
                </a:lnTo>
                <a:lnTo>
                  <a:pt x="2895" y="503"/>
                </a:lnTo>
                <a:lnTo>
                  <a:pt x="2892" y="496"/>
                </a:lnTo>
                <a:lnTo>
                  <a:pt x="2889" y="488"/>
                </a:lnTo>
                <a:lnTo>
                  <a:pt x="2887" y="480"/>
                </a:lnTo>
                <a:lnTo>
                  <a:pt x="2885" y="472"/>
                </a:lnTo>
                <a:lnTo>
                  <a:pt x="2883" y="463"/>
                </a:lnTo>
                <a:lnTo>
                  <a:pt x="2882" y="454"/>
                </a:lnTo>
                <a:lnTo>
                  <a:pt x="2881" y="444"/>
                </a:lnTo>
                <a:lnTo>
                  <a:pt x="2881" y="434"/>
                </a:lnTo>
                <a:lnTo>
                  <a:pt x="2881" y="424"/>
                </a:lnTo>
                <a:lnTo>
                  <a:pt x="2882" y="419"/>
                </a:lnTo>
                <a:lnTo>
                  <a:pt x="2882" y="414"/>
                </a:lnTo>
                <a:lnTo>
                  <a:pt x="2883" y="405"/>
                </a:lnTo>
                <a:lnTo>
                  <a:pt x="2885" y="396"/>
                </a:lnTo>
                <a:lnTo>
                  <a:pt x="2886" y="388"/>
                </a:lnTo>
                <a:lnTo>
                  <a:pt x="2889" y="380"/>
                </a:lnTo>
                <a:lnTo>
                  <a:pt x="2891" y="373"/>
                </a:lnTo>
                <a:lnTo>
                  <a:pt x="2894" y="366"/>
                </a:lnTo>
                <a:lnTo>
                  <a:pt x="2898" y="360"/>
                </a:lnTo>
                <a:lnTo>
                  <a:pt x="2901" y="354"/>
                </a:lnTo>
                <a:lnTo>
                  <a:pt x="2905" y="348"/>
                </a:lnTo>
                <a:lnTo>
                  <a:pt x="2910" y="343"/>
                </a:lnTo>
                <a:lnTo>
                  <a:pt x="2914" y="338"/>
                </a:lnTo>
                <a:lnTo>
                  <a:pt x="2919" y="333"/>
                </a:lnTo>
                <a:lnTo>
                  <a:pt x="2924" y="329"/>
                </a:lnTo>
                <a:lnTo>
                  <a:pt x="2930" y="325"/>
                </a:lnTo>
                <a:lnTo>
                  <a:pt x="2941" y="318"/>
                </a:lnTo>
                <a:lnTo>
                  <a:pt x="2954" y="312"/>
                </a:lnTo>
                <a:lnTo>
                  <a:pt x="2967" y="307"/>
                </a:lnTo>
                <a:lnTo>
                  <a:pt x="2981" y="304"/>
                </a:lnTo>
                <a:lnTo>
                  <a:pt x="2996" y="301"/>
                </a:lnTo>
                <a:lnTo>
                  <a:pt x="3011" y="299"/>
                </a:lnTo>
                <a:lnTo>
                  <a:pt x="3027" y="298"/>
                </a:lnTo>
                <a:lnTo>
                  <a:pt x="3043" y="298"/>
                </a:lnTo>
                <a:lnTo>
                  <a:pt x="3065" y="299"/>
                </a:lnTo>
                <a:lnTo>
                  <a:pt x="3091" y="301"/>
                </a:lnTo>
                <a:lnTo>
                  <a:pt x="3135" y="306"/>
                </a:lnTo>
                <a:lnTo>
                  <a:pt x="3135" y="294"/>
                </a:lnTo>
                <a:lnTo>
                  <a:pt x="3134" y="283"/>
                </a:lnTo>
                <a:lnTo>
                  <a:pt x="3133" y="273"/>
                </a:lnTo>
                <a:lnTo>
                  <a:pt x="3130" y="264"/>
                </a:lnTo>
                <a:lnTo>
                  <a:pt x="3129" y="260"/>
                </a:lnTo>
                <a:lnTo>
                  <a:pt x="3127" y="256"/>
                </a:lnTo>
                <a:lnTo>
                  <a:pt x="3126" y="252"/>
                </a:lnTo>
                <a:lnTo>
                  <a:pt x="3124" y="248"/>
                </a:lnTo>
                <a:lnTo>
                  <a:pt x="3119" y="241"/>
                </a:lnTo>
                <a:lnTo>
                  <a:pt x="3114" y="235"/>
                </a:lnTo>
                <a:lnTo>
                  <a:pt x="3107" y="230"/>
                </a:lnTo>
                <a:lnTo>
                  <a:pt x="3100" y="226"/>
                </a:lnTo>
                <a:lnTo>
                  <a:pt x="3092" y="222"/>
                </a:lnTo>
                <a:lnTo>
                  <a:pt x="3082" y="219"/>
                </a:lnTo>
                <a:lnTo>
                  <a:pt x="3077" y="218"/>
                </a:lnTo>
                <a:lnTo>
                  <a:pt x="3072" y="217"/>
                </a:lnTo>
                <a:lnTo>
                  <a:pt x="3066" y="216"/>
                </a:lnTo>
                <a:lnTo>
                  <a:pt x="3060" y="215"/>
                </a:lnTo>
                <a:lnTo>
                  <a:pt x="3047" y="214"/>
                </a:lnTo>
                <a:lnTo>
                  <a:pt x="3033" y="214"/>
                </a:lnTo>
                <a:lnTo>
                  <a:pt x="3012" y="215"/>
                </a:lnTo>
                <a:lnTo>
                  <a:pt x="2989" y="216"/>
                </a:lnTo>
                <a:lnTo>
                  <a:pt x="2943" y="219"/>
                </a:lnTo>
                <a:lnTo>
                  <a:pt x="2941" y="219"/>
                </a:lnTo>
                <a:lnTo>
                  <a:pt x="2938" y="219"/>
                </a:lnTo>
                <a:lnTo>
                  <a:pt x="2935" y="218"/>
                </a:lnTo>
                <a:lnTo>
                  <a:pt x="2934" y="216"/>
                </a:lnTo>
                <a:lnTo>
                  <a:pt x="2933" y="213"/>
                </a:lnTo>
                <a:lnTo>
                  <a:pt x="2927" y="160"/>
                </a:lnTo>
                <a:lnTo>
                  <a:pt x="2927" y="159"/>
                </a:lnTo>
                <a:lnTo>
                  <a:pt x="2927" y="157"/>
                </a:lnTo>
                <a:lnTo>
                  <a:pt x="2928" y="155"/>
                </a:lnTo>
                <a:lnTo>
                  <a:pt x="2930" y="154"/>
                </a:lnTo>
                <a:lnTo>
                  <a:pt x="2932" y="153"/>
                </a:lnTo>
                <a:lnTo>
                  <a:pt x="2963" y="150"/>
                </a:lnTo>
                <a:lnTo>
                  <a:pt x="2998" y="147"/>
                </a:lnTo>
                <a:lnTo>
                  <a:pt x="3036" y="145"/>
                </a:lnTo>
                <a:lnTo>
                  <a:pt x="3071" y="144"/>
                </a:lnTo>
                <a:lnTo>
                  <a:pt x="3091" y="145"/>
                </a:lnTo>
                <a:lnTo>
                  <a:pt x="3100" y="145"/>
                </a:lnTo>
                <a:lnTo>
                  <a:pt x="3109" y="146"/>
                </a:lnTo>
                <a:lnTo>
                  <a:pt x="3127" y="149"/>
                </a:lnTo>
                <a:lnTo>
                  <a:pt x="3136" y="150"/>
                </a:lnTo>
                <a:lnTo>
                  <a:pt x="3144" y="152"/>
                </a:lnTo>
                <a:lnTo>
                  <a:pt x="3152" y="155"/>
                </a:lnTo>
                <a:lnTo>
                  <a:pt x="3160" y="157"/>
                </a:lnTo>
                <a:lnTo>
                  <a:pt x="3167" y="160"/>
                </a:lnTo>
                <a:lnTo>
                  <a:pt x="3175" y="163"/>
                </a:lnTo>
                <a:lnTo>
                  <a:pt x="3188" y="171"/>
                </a:lnTo>
                <a:lnTo>
                  <a:pt x="3194" y="175"/>
                </a:lnTo>
                <a:lnTo>
                  <a:pt x="3200" y="179"/>
                </a:lnTo>
                <a:lnTo>
                  <a:pt x="3206" y="184"/>
                </a:lnTo>
                <a:lnTo>
                  <a:pt x="3211" y="190"/>
                </a:lnTo>
                <a:lnTo>
                  <a:pt x="3216" y="195"/>
                </a:lnTo>
                <a:lnTo>
                  <a:pt x="3221" y="201"/>
                </a:lnTo>
                <a:lnTo>
                  <a:pt x="3225" y="207"/>
                </a:lnTo>
                <a:lnTo>
                  <a:pt x="3229" y="214"/>
                </a:lnTo>
                <a:lnTo>
                  <a:pt x="3233" y="221"/>
                </a:lnTo>
                <a:lnTo>
                  <a:pt x="3236" y="228"/>
                </a:lnTo>
                <a:lnTo>
                  <a:pt x="3241" y="244"/>
                </a:lnTo>
                <a:lnTo>
                  <a:pt x="3245" y="262"/>
                </a:lnTo>
                <a:lnTo>
                  <a:pt x="3248" y="281"/>
                </a:lnTo>
                <a:lnTo>
                  <a:pt x="3248" y="292"/>
                </a:lnTo>
                <a:lnTo>
                  <a:pt x="3250" y="302"/>
                </a:lnTo>
                <a:lnTo>
                  <a:pt x="3250" y="550"/>
                </a:lnTo>
                <a:close/>
                <a:moveTo>
                  <a:pt x="3428" y="573"/>
                </a:moveTo>
                <a:lnTo>
                  <a:pt x="3328" y="573"/>
                </a:lnTo>
                <a:lnTo>
                  <a:pt x="3325" y="572"/>
                </a:lnTo>
                <a:lnTo>
                  <a:pt x="3323" y="571"/>
                </a:lnTo>
                <a:lnTo>
                  <a:pt x="3322" y="569"/>
                </a:lnTo>
                <a:lnTo>
                  <a:pt x="3322" y="565"/>
                </a:lnTo>
                <a:lnTo>
                  <a:pt x="3322" y="15"/>
                </a:lnTo>
                <a:lnTo>
                  <a:pt x="3322" y="12"/>
                </a:lnTo>
                <a:lnTo>
                  <a:pt x="3323" y="10"/>
                </a:lnTo>
                <a:lnTo>
                  <a:pt x="3325" y="8"/>
                </a:lnTo>
                <a:lnTo>
                  <a:pt x="3328" y="7"/>
                </a:lnTo>
                <a:lnTo>
                  <a:pt x="3428" y="0"/>
                </a:lnTo>
                <a:lnTo>
                  <a:pt x="3431" y="0"/>
                </a:lnTo>
                <a:lnTo>
                  <a:pt x="3433" y="2"/>
                </a:lnTo>
                <a:lnTo>
                  <a:pt x="3434" y="3"/>
                </a:lnTo>
                <a:lnTo>
                  <a:pt x="3435" y="4"/>
                </a:lnTo>
                <a:lnTo>
                  <a:pt x="3435" y="7"/>
                </a:lnTo>
                <a:lnTo>
                  <a:pt x="3435" y="565"/>
                </a:lnTo>
                <a:lnTo>
                  <a:pt x="3435" y="569"/>
                </a:lnTo>
                <a:lnTo>
                  <a:pt x="3434" y="571"/>
                </a:lnTo>
                <a:lnTo>
                  <a:pt x="3432" y="572"/>
                </a:lnTo>
                <a:lnTo>
                  <a:pt x="3428" y="573"/>
                </a:lnTo>
                <a:close/>
                <a:moveTo>
                  <a:pt x="3697" y="210"/>
                </a:moveTo>
                <a:lnTo>
                  <a:pt x="3686" y="211"/>
                </a:lnTo>
                <a:lnTo>
                  <a:pt x="3680" y="212"/>
                </a:lnTo>
                <a:lnTo>
                  <a:pt x="3675" y="212"/>
                </a:lnTo>
                <a:lnTo>
                  <a:pt x="3665" y="215"/>
                </a:lnTo>
                <a:lnTo>
                  <a:pt x="3656" y="219"/>
                </a:lnTo>
                <a:lnTo>
                  <a:pt x="3648" y="223"/>
                </a:lnTo>
                <a:lnTo>
                  <a:pt x="3645" y="226"/>
                </a:lnTo>
                <a:lnTo>
                  <a:pt x="3641" y="229"/>
                </a:lnTo>
                <a:lnTo>
                  <a:pt x="3638" y="233"/>
                </a:lnTo>
                <a:lnTo>
                  <a:pt x="3635" y="236"/>
                </a:lnTo>
                <a:lnTo>
                  <a:pt x="3632" y="240"/>
                </a:lnTo>
                <a:lnTo>
                  <a:pt x="3629" y="245"/>
                </a:lnTo>
                <a:lnTo>
                  <a:pt x="3624" y="255"/>
                </a:lnTo>
                <a:lnTo>
                  <a:pt x="3620" y="266"/>
                </a:lnTo>
                <a:lnTo>
                  <a:pt x="3617" y="278"/>
                </a:lnTo>
                <a:lnTo>
                  <a:pt x="3614" y="292"/>
                </a:lnTo>
                <a:lnTo>
                  <a:pt x="3612" y="307"/>
                </a:lnTo>
                <a:lnTo>
                  <a:pt x="3611" y="324"/>
                </a:lnTo>
                <a:lnTo>
                  <a:pt x="3610" y="333"/>
                </a:lnTo>
                <a:lnTo>
                  <a:pt x="3610" y="343"/>
                </a:lnTo>
                <a:lnTo>
                  <a:pt x="3609" y="363"/>
                </a:lnTo>
                <a:lnTo>
                  <a:pt x="3610" y="382"/>
                </a:lnTo>
                <a:lnTo>
                  <a:pt x="3611" y="399"/>
                </a:lnTo>
                <a:lnTo>
                  <a:pt x="3612" y="415"/>
                </a:lnTo>
                <a:lnTo>
                  <a:pt x="3613" y="423"/>
                </a:lnTo>
                <a:lnTo>
                  <a:pt x="3614" y="430"/>
                </a:lnTo>
                <a:lnTo>
                  <a:pt x="3617" y="443"/>
                </a:lnTo>
                <a:lnTo>
                  <a:pt x="3621" y="455"/>
                </a:lnTo>
                <a:lnTo>
                  <a:pt x="3625" y="466"/>
                </a:lnTo>
                <a:lnTo>
                  <a:pt x="3630" y="475"/>
                </a:lnTo>
                <a:lnTo>
                  <a:pt x="3633" y="479"/>
                </a:lnTo>
                <a:lnTo>
                  <a:pt x="3635" y="483"/>
                </a:lnTo>
                <a:lnTo>
                  <a:pt x="3639" y="487"/>
                </a:lnTo>
                <a:lnTo>
                  <a:pt x="3642" y="490"/>
                </a:lnTo>
                <a:lnTo>
                  <a:pt x="3649" y="496"/>
                </a:lnTo>
                <a:lnTo>
                  <a:pt x="3653" y="498"/>
                </a:lnTo>
                <a:lnTo>
                  <a:pt x="3657" y="500"/>
                </a:lnTo>
                <a:lnTo>
                  <a:pt x="3666" y="504"/>
                </a:lnTo>
                <a:lnTo>
                  <a:pt x="3675" y="506"/>
                </a:lnTo>
                <a:lnTo>
                  <a:pt x="3681" y="507"/>
                </a:lnTo>
                <a:lnTo>
                  <a:pt x="3686" y="507"/>
                </a:lnTo>
                <a:lnTo>
                  <a:pt x="3697" y="508"/>
                </a:lnTo>
                <a:lnTo>
                  <a:pt x="3709" y="507"/>
                </a:lnTo>
                <a:lnTo>
                  <a:pt x="3714" y="507"/>
                </a:lnTo>
                <a:lnTo>
                  <a:pt x="3719" y="506"/>
                </a:lnTo>
                <a:lnTo>
                  <a:pt x="3729" y="503"/>
                </a:lnTo>
                <a:lnTo>
                  <a:pt x="3738" y="500"/>
                </a:lnTo>
                <a:lnTo>
                  <a:pt x="3742" y="498"/>
                </a:lnTo>
                <a:lnTo>
                  <a:pt x="3746" y="495"/>
                </a:lnTo>
                <a:lnTo>
                  <a:pt x="3753" y="490"/>
                </a:lnTo>
                <a:lnTo>
                  <a:pt x="3756" y="486"/>
                </a:lnTo>
                <a:lnTo>
                  <a:pt x="3759" y="483"/>
                </a:lnTo>
                <a:lnTo>
                  <a:pt x="3765" y="474"/>
                </a:lnTo>
                <a:lnTo>
                  <a:pt x="3770" y="465"/>
                </a:lnTo>
                <a:lnTo>
                  <a:pt x="3774" y="455"/>
                </a:lnTo>
                <a:lnTo>
                  <a:pt x="3777" y="443"/>
                </a:lnTo>
                <a:lnTo>
                  <a:pt x="3780" y="430"/>
                </a:lnTo>
                <a:lnTo>
                  <a:pt x="3782" y="415"/>
                </a:lnTo>
                <a:lnTo>
                  <a:pt x="3783" y="399"/>
                </a:lnTo>
                <a:lnTo>
                  <a:pt x="3784" y="391"/>
                </a:lnTo>
                <a:lnTo>
                  <a:pt x="3784" y="382"/>
                </a:lnTo>
                <a:lnTo>
                  <a:pt x="3785" y="363"/>
                </a:lnTo>
                <a:lnTo>
                  <a:pt x="3784" y="343"/>
                </a:lnTo>
                <a:lnTo>
                  <a:pt x="3783" y="324"/>
                </a:lnTo>
                <a:lnTo>
                  <a:pt x="3783" y="315"/>
                </a:lnTo>
                <a:lnTo>
                  <a:pt x="3782" y="307"/>
                </a:lnTo>
                <a:lnTo>
                  <a:pt x="3780" y="292"/>
                </a:lnTo>
                <a:lnTo>
                  <a:pt x="3777" y="278"/>
                </a:lnTo>
                <a:lnTo>
                  <a:pt x="3774" y="265"/>
                </a:lnTo>
                <a:lnTo>
                  <a:pt x="3770" y="254"/>
                </a:lnTo>
                <a:lnTo>
                  <a:pt x="3765" y="245"/>
                </a:lnTo>
                <a:lnTo>
                  <a:pt x="3759" y="236"/>
                </a:lnTo>
                <a:lnTo>
                  <a:pt x="3756" y="232"/>
                </a:lnTo>
                <a:lnTo>
                  <a:pt x="3753" y="229"/>
                </a:lnTo>
                <a:lnTo>
                  <a:pt x="3750" y="226"/>
                </a:lnTo>
                <a:lnTo>
                  <a:pt x="3746" y="223"/>
                </a:lnTo>
                <a:lnTo>
                  <a:pt x="3738" y="218"/>
                </a:lnTo>
                <a:lnTo>
                  <a:pt x="3734" y="217"/>
                </a:lnTo>
                <a:lnTo>
                  <a:pt x="3729" y="215"/>
                </a:lnTo>
                <a:lnTo>
                  <a:pt x="3719" y="212"/>
                </a:lnTo>
                <a:lnTo>
                  <a:pt x="3709" y="211"/>
                </a:lnTo>
                <a:lnTo>
                  <a:pt x="3697" y="210"/>
                </a:lnTo>
                <a:close/>
                <a:moveTo>
                  <a:pt x="3697" y="576"/>
                </a:moveTo>
                <a:lnTo>
                  <a:pt x="3686" y="576"/>
                </a:lnTo>
                <a:lnTo>
                  <a:pt x="3674" y="575"/>
                </a:lnTo>
                <a:lnTo>
                  <a:pt x="3663" y="574"/>
                </a:lnTo>
                <a:lnTo>
                  <a:pt x="3652" y="572"/>
                </a:lnTo>
                <a:lnTo>
                  <a:pt x="3642" y="571"/>
                </a:lnTo>
                <a:lnTo>
                  <a:pt x="3632" y="568"/>
                </a:lnTo>
                <a:lnTo>
                  <a:pt x="3622" y="565"/>
                </a:lnTo>
                <a:lnTo>
                  <a:pt x="3612" y="562"/>
                </a:lnTo>
                <a:lnTo>
                  <a:pt x="3603" y="559"/>
                </a:lnTo>
                <a:lnTo>
                  <a:pt x="3594" y="555"/>
                </a:lnTo>
                <a:lnTo>
                  <a:pt x="3586" y="550"/>
                </a:lnTo>
                <a:lnTo>
                  <a:pt x="3578" y="546"/>
                </a:lnTo>
                <a:lnTo>
                  <a:pt x="3570" y="541"/>
                </a:lnTo>
                <a:lnTo>
                  <a:pt x="3563" y="535"/>
                </a:lnTo>
                <a:lnTo>
                  <a:pt x="3556" y="529"/>
                </a:lnTo>
                <a:lnTo>
                  <a:pt x="3549" y="522"/>
                </a:lnTo>
                <a:lnTo>
                  <a:pt x="3543" y="516"/>
                </a:lnTo>
                <a:lnTo>
                  <a:pt x="3537" y="508"/>
                </a:lnTo>
                <a:lnTo>
                  <a:pt x="3531" y="501"/>
                </a:lnTo>
                <a:lnTo>
                  <a:pt x="3526" y="493"/>
                </a:lnTo>
                <a:lnTo>
                  <a:pt x="3521" y="484"/>
                </a:lnTo>
                <a:lnTo>
                  <a:pt x="3517" y="475"/>
                </a:lnTo>
                <a:lnTo>
                  <a:pt x="3513" y="466"/>
                </a:lnTo>
                <a:lnTo>
                  <a:pt x="3509" y="456"/>
                </a:lnTo>
                <a:lnTo>
                  <a:pt x="3506" y="446"/>
                </a:lnTo>
                <a:lnTo>
                  <a:pt x="3503" y="435"/>
                </a:lnTo>
                <a:lnTo>
                  <a:pt x="3501" y="424"/>
                </a:lnTo>
                <a:lnTo>
                  <a:pt x="3499" y="413"/>
                </a:lnTo>
                <a:lnTo>
                  <a:pt x="3498" y="401"/>
                </a:lnTo>
                <a:lnTo>
                  <a:pt x="3496" y="389"/>
                </a:lnTo>
                <a:lnTo>
                  <a:pt x="3496" y="377"/>
                </a:lnTo>
                <a:lnTo>
                  <a:pt x="3496" y="364"/>
                </a:lnTo>
                <a:lnTo>
                  <a:pt x="3496" y="349"/>
                </a:lnTo>
                <a:lnTo>
                  <a:pt x="3497" y="336"/>
                </a:lnTo>
                <a:lnTo>
                  <a:pt x="3498" y="323"/>
                </a:lnTo>
                <a:lnTo>
                  <a:pt x="3499" y="310"/>
                </a:lnTo>
                <a:lnTo>
                  <a:pt x="3501" y="298"/>
                </a:lnTo>
                <a:lnTo>
                  <a:pt x="3504" y="287"/>
                </a:lnTo>
                <a:lnTo>
                  <a:pt x="3505" y="281"/>
                </a:lnTo>
                <a:lnTo>
                  <a:pt x="3507" y="275"/>
                </a:lnTo>
                <a:lnTo>
                  <a:pt x="3510" y="265"/>
                </a:lnTo>
                <a:lnTo>
                  <a:pt x="3514" y="255"/>
                </a:lnTo>
                <a:lnTo>
                  <a:pt x="3518" y="245"/>
                </a:lnTo>
                <a:lnTo>
                  <a:pt x="3522" y="236"/>
                </a:lnTo>
                <a:lnTo>
                  <a:pt x="3527" y="227"/>
                </a:lnTo>
                <a:lnTo>
                  <a:pt x="3533" y="219"/>
                </a:lnTo>
                <a:lnTo>
                  <a:pt x="3538" y="211"/>
                </a:lnTo>
                <a:lnTo>
                  <a:pt x="3544" y="204"/>
                </a:lnTo>
                <a:lnTo>
                  <a:pt x="3551" y="197"/>
                </a:lnTo>
                <a:lnTo>
                  <a:pt x="3557" y="190"/>
                </a:lnTo>
                <a:lnTo>
                  <a:pt x="3565" y="184"/>
                </a:lnTo>
                <a:lnTo>
                  <a:pt x="3572" y="179"/>
                </a:lnTo>
                <a:lnTo>
                  <a:pt x="3580" y="174"/>
                </a:lnTo>
                <a:lnTo>
                  <a:pt x="3588" y="169"/>
                </a:lnTo>
                <a:lnTo>
                  <a:pt x="3596" y="165"/>
                </a:lnTo>
                <a:lnTo>
                  <a:pt x="3605" y="161"/>
                </a:lnTo>
                <a:lnTo>
                  <a:pt x="3614" y="157"/>
                </a:lnTo>
                <a:lnTo>
                  <a:pt x="3624" y="154"/>
                </a:lnTo>
                <a:lnTo>
                  <a:pt x="3633" y="152"/>
                </a:lnTo>
                <a:lnTo>
                  <a:pt x="3643" y="150"/>
                </a:lnTo>
                <a:lnTo>
                  <a:pt x="3654" y="148"/>
                </a:lnTo>
                <a:lnTo>
                  <a:pt x="3664" y="147"/>
                </a:lnTo>
                <a:lnTo>
                  <a:pt x="3675" y="146"/>
                </a:lnTo>
                <a:lnTo>
                  <a:pt x="3697" y="145"/>
                </a:lnTo>
                <a:lnTo>
                  <a:pt x="3720" y="146"/>
                </a:lnTo>
                <a:lnTo>
                  <a:pt x="3730" y="147"/>
                </a:lnTo>
                <a:lnTo>
                  <a:pt x="3741" y="148"/>
                </a:lnTo>
                <a:lnTo>
                  <a:pt x="3751" y="150"/>
                </a:lnTo>
                <a:lnTo>
                  <a:pt x="3761" y="152"/>
                </a:lnTo>
                <a:lnTo>
                  <a:pt x="3771" y="154"/>
                </a:lnTo>
                <a:lnTo>
                  <a:pt x="3780" y="157"/>
                </a:lnTo>
                <a:lnTo>
                  <a:pt x="3789" y="161"/>
                </a:lnTo>
                <a:lnTo>
                  <a:pt x="3798" y="164"/>
                </a:lnTo>
                <a:lnTo>
                  <a:pt x="3806" y="169"/>
                </a:lnTo>
                <a:lnTo>
                  <a:pt x="3814" y="173"/>
                </a:lnTo>
                <a:lnTo>
                  <a:pt x="3822" y="178"/>
                </a:lnTo>
                <a:lnTo>
                  <a:pt x="3830" y="184"/>
                </a:lnTo>
                <a:lnTo>
                  <a:pt x="3837" y="190"/>
                </a:lnTo>
                <a:lnTo>
                  <a:pt x="3844" y="196"/>
                </a:lnTo>
                <a:lnTo>
                  <a:pt x="3850" y="203"/>
                </a:lnTo>
                <a:lnTo>
                  <a:pt x="3856" y="210"/>
                </a:lnTo>
                <a:lnTo>
                  <a:pt x="3862" y="218"/>
                </a:lnTo>
                <a:lnTo>
                  <a:pt x="3867" y="226"/>
                </a:lnTo>
                <a:lnTo>
                  <a:pt x="3872" y="235"/>
                </a:lnTo>
                <a:lnTo>
                  <a:pt x="3876" y="244"/>
                </a:lnTo>
                <a:lnTo>
                  <a:pt x="3880" y="254"/>
                </a:lnTo>
                <a:lnTo>
                  <a:pt x="3884" y="264"/>
                </a:lnTo>
                <a:lnTo>
                  <a:pt x="3887" y="275"/>
                </a:lnTo>
                <a:lnTo>
                  <a:pt x="3890" y="286"/>
                </a:lnTo>
                <a:lnTo>
                  <a:pt x="3893" y="298"/>
                </a:lnTo>
                <a:lnTo>
                  <a:pt x="3895" y="310"/>
                </a:lnTo>
                <a:lnTo>
                  <a:pt x="3896" y="316"/>
                </a:lnTo>
                <a:lnTo>
                  <a:pt x="3896" y="322"/>
                </a:lnTo>
                <a:lnTo>
                  <a:pt x="3897" y="336"/>
                </a:lnTo>
                <a:lnTo>
                  <a:pt x="3898" y="349"/>
                </a:lnTo>
                <a:lnTo>
                  <a:pt x="3898" y="364"/>
                </a:lnTo>
                <a:lnTo>
                  <a:pt x="3898" y="376"/>
                </a:lnTo>
                <a:lnTo>
                  <a:pt x="3898" y="383"/>
                </a:lnTo>
                <a:lnTo>
                  <a:pt x="3897" y="389"/>
                </a:lnTo>
                <a:lnTo>
                  <a:pt x="3896" y="401"/>
                </a:lnTo>
                <a:lnTo>
                  <a:pt x="3895" y="413"/>
                </a:lnTo>
                <a:lnTo>
                  <a:pt x="3893" y="424"/>
                </a:lnTo>
                <a:lnTo>
                  <a:pt x="3891" y="435"/>
                </a:lnTo>
                <a:lnTo>
                  <a:pt x="3888" y="446"/>
                </a:lnTo>
                <a:lnTo>
                  <a:pt x="3885" y="456"/>
                </a:lnTo>
                <a:lnTo>
                  <a:pt x="3881" y="465"/>
                </a:lnTo>
                <a:lnTo>
                  <a:pt x="3877" y="475"/>
                </a:lnTo>
                <a:lnTo>
                  <a:pt x="3873" y="484"/>
                </a:lnTo>
                <a:lnTo>
                  <a:pt x="3868" y="492"/>
                </a:lnTo>
                <a:lnTo>
                  <a:pt x="3866" y="496"/>
                </a:lnTo>
                <a:lnTo>
                  <a:pt x="3863" y="500"/>
                </a:lnTo>
                <a:lnTo>
                  <a:pt x="3857" y="508"/>
                </a:lnTo>
                <a:lnTo>
                  <a:pt x="3855" y="512"/>
                </a:lnTo>
                <a:lnTo>
                  <a:pt x="3852" y="515"/>
                </a:lnTo>
                <a:lnTo>
                  <a:pt x="3848" y="519"/>
                </a:lnTo>
                <a:lnTo>
                  <a:pt x="3845" y="522"/>
                </a:lnTo>
                <a:lnTo>
                  <a:pt x="3839" y="529"/>
                </a:lnTo>
                <a:lnTo>
                  <a:pt x="3832" y="535"/>
                </a:lnTo>
                <a:lnTo>
                  <a:pt x="3824" y="540"/>
                </a:lnTo>
                <a:lnTo>
                  <a:pt x="3817" y="546"/>
                </a:lnTo>
                <a:lnTo>
                  <a:pt x="3808" y="550"/>
                </a:lnTo>
                <a:lnTo>
                  <a:pt x="3800" y="555"/>
                </a:lnTo>
                <a:lnTo>
                  <a:pt x="3791" y="559"/>
                </a:lnTo>
                <a:lnTo>
                  <a:pt x="3782" y="562"/>
                </a:lnTo>
                <a:lnTo>
                  <a:pt x="3773" y="565"/>
                </a:lnTo>
                <a:lnTo>
                  <a:pt x="3763" y="568"/>
                </a:lnTo>
                <a:lnTo>
                  <a:pt x="3753" y="570"/>
                </a:lnTo>
                <a:lnTo>
                  <a:pt x="3742" y="572"/>
                </a:lnTo>
                <a:lnTo>
                  <a:pt x="3732" y="574"/>
                </a:lnTo>
                <a:lnTo>
                  <a:pt x="3720" y="575"/>
                </a:lnTo>
                <a:lnTo>
                  <a:pt x="3709" y="576"/>
                </a:lnTo>
                <a:lnTo>
                  <a:pt x="3697" y="576"/>
                </a:lnTo>
                <a:close/>
                <a:moveTo>
                  <a:pt x="539" y="213"/>
                </a:moveTo>
                <a:lnTo>
                  <a:pt x="528" y="214"/>
                </a:lnTo>
                <a:lnTo>
                  <a:pt x="518" y="216"/>
                </a:lnTo>
                <a:lnTo>
                  <a:pt x="509" y="218"/>
                </a:lnTo>
                <a:lnTo>
                  <a:pt x="505" y="220"/>
                </a:lnTo>
                <a:lnTo>
                  <a:pt x="501" y="222"/>
                </a:lnTo>
                <a:lnTo>
                  <a:pt x="494" y="227"/>
                </a:lnTo>
                <a:lnTo>
                  <a:pt x="491" y="229"/>
                </a:lnTo>
                <a:lnTo>
                  <a:pt x="488" y="232"/>
                </a:lnTo>
                <a:lnTo>
                  <a:pt x="485" y="235"/>
                </a:lnTo>
                <a:lnTo>
                  <a:pt x="483" y="238"/>
                </a:lnTo>
                <a:lnTo>
                  <a:pt x="478" y="246"/>
                </a:lnTo>
                <a:lnTo>
                  <a:pt x="475" y="253"/>
                </a:lnTo>
                <a:lnTo>
                  <a:pt x="473" y="257"/>
                </a:lnTo>
                <a:lnTo>
                  <a:pt x="472" y="262"/>
                </a:lnTo>
                <a:lnTo>
                  <a:pt x="469" y="271"/>
                </a:lnTo>
                <a:lnTo>
                  <a:pt x="467" y="280"/>
                </a:lnTo>
                <a:lnTo>
                  <a:pt x="466" y="290"/>
                </a:lnTo>
                <a:lnTo>
                  <a:pt x="465" y="300"/>
                </a:lnTo>
                <a:lnTo>
                  <a:pt x="464" y="311"/>
                </a:lnTo>
                <a:lnTo>
                  <a:pt x="464" y="322"/>
                </a:lnTo>
                <a:lnTo>
                  <a:pt x="464" y="326"/>
                </a:lnTo>
                <a:lnTo>
                  <a:pt x="465" y="329"/>
                </a:lnTo>
                <a:lnTo>
                  <a:pt x="466" y="329"/>
                </a:lnTo>
                <a:lnTo>
                  <a:pt x="467" y="330"/>
                </a:lnTo>
                <a:lnTo>
                  <a:pt x="470" y="330"/>
                </a:lnTo>
                <a:lnTo>
                  <a:pt x="606" y="330"/>
                </a:lnTo>
                <a:lnTo>
                  <a:pt x="609" y="330"/>
                </a:lnTo>
                <a:lnTo>
                  <a:pt x="611" y="329"/>
                </a:lnTo>
                <a:lnTo>
                  <a:pt x="612" y="328"/>
                </a:lnTo>
                <a:lnTo>
                  <a:pt x="613" y="327"/>
                </a:lnTo>
                <a:lnTo>
                  <a:pt x="613" y="323"/>
                </a:lnTo>
                <a:lnTo>
                  <a:pt x="613" y="301"/>
                </a:lnTo>
                <a:lnTo>
                  <a:pt x="612" y="290"/>
                </a:lnTo>
                <a:lnTo>
                  <a:pt x="611" y="280"/>
                </a:lnTo>
                <a:lnTo>
                  <a:pt x="609" y="271"/>
                </a:lnTo>
                <a:lnTo>
                  <a:pt x="607" y="262"/>
                </a:lnTo>
                <a:lnTo>
                  <a:pt x="604" y="253"/>
                </a:lnTo>
                <a:lnTo>
                  <a:pt x="602" y="249"/>
                </a:lnTo>
                <a:lnTo>
                  <a:pt x="600" y="245"/>
                </a:lnTo>
                <a:lnTo>
                  <a:pt x="598" y="242"/>
                </a:lnTo>
                <a:lnTo>
                  <a:pt x="596" y="238"/>
                </a:lnTo>
                <a:lnTo>
                  <a:pt x="593" y="235"/>
                </a:lnTo>
                <a:lnTo>
                  <a:pt x="591" y="232"/>
                </a:lnTo>
                <a:lnTo>
                  <a:pt x="588" y="229"/>
                </a:lnTo>
                <a:lnTo>
                  <a:pt x="584" y="227"/>
                </a:lnTo>
                <a:lnTo>
                  <a:pt x="581" y="224"/>
                </a:lnTo>
                <a:lnTo>
                  <a:pt x="577" y="222"/>
                </a:lnTo>
                <a:lnTo>
                  <a:pt x="574" y="220"/>
                </a:lnTo>
                <a:lnTo>
                  <a:pt x="570" y="218"/>
                </a:lnTo>
                <a:lnTo>
                  <a:pt x="561" y="216"/>
                </a:lnTo>
                <a:lnTo>
                  <a:pt x="550" y="214"/>
                </a:lnTo>
                <a:lnTo>
                  <a:pt x="539" y="213"/>
                </a:lnTo>
                <a:close/>
                <a:moveTo>
                  <a:pt x="724" y="395"/>
                </a:moveTo>
                <a:lnTo>
                  <a:pt x="474" y="395"/>
                </a:lnTo>
                <a:lnTo>
                  <a:pt x="471" y="395"/>
                </a:lnTo>
                <a:lnTo>
                  <a:pt x="469" y="396"/>
                </a:lnTo>
                <a:lnTo>
                  <a:pt x="468" y="397"/>
                </a:lnTo>
                <a:lnTo>
                  <a:pt x="468" y="398"/>
                </a:lnTo>
                <a:lnTo>
                  <a:pt x="468" y="401"/>
                </a:lnTo>
                <a:lnTo>
                  <a:pt x="468" y="415"/>
                </a:lnTo>
                <a:lnTo>
                  <a:pt x="469" y="422"/>
                </a:lnTo>
                <a:lnTo>
                  <a:pt x="469" y="428"/>
                </a:lnTo>
                <a:lnTo>
                  <a:pt x="470" y="434"/>
                </a:lnTo>
                <a:lnTo>
                  <a:pt x="472" y="440"/>
                </a:lnTo>
                <a:lnTo>
                  <a:pt x="475" y="450"/>
                </a:lnTo>
                <a:lnTo>
                  <a:pt x="479" y="459"/>
                </a:lnTo>
                <a:lnTo>
                  <a:pt x="484" y="468"/>
                </a:lnTo>
                <a:lnTo>
                  <a:pt x="487" y="471"/>
                </a:lnTo>
                <a:lnTo>
                  <a:pt x="490" y="475"/>
                </a:lnTo>
                <a:lnTo>
                  <a:pt x="494" y="478"/>
                </a:lnTo>
                <a:lnTo>
                  <a:pt x="497" y="481"/>
                </a:lnTo>
                <a:lnTo>
                  <a:pt x="505" y="487"/>
                </a:lnTo>
                <a:lnTo>
                  <a:pt x="510" y="489"/>
                </a:lnTo>
                <a:lnTo>
                  <a:pt x="514" y="491"/>
                </a:lnTo>
                <a:lnTo>
                  <a:pt x="519" y="493"/>
                </a:lnTo>
                <a:lnTo>
                  <a:pt x="524" y="495"/>
                </a:lnTo>
                <a:lnTo>
                  <a:pt x="535" y="498"/>
                </a:lnTo>
                <a:lnTo>
                  <a:pt x="546" y="500"/>
                </a:lnTo>
                <a:lnTo>
                  <a:pt x="552" y="501"/>
                </a:lnTo>
                <a:lnTo>
                  <a:pt x="559" y="502"/>
                </a:lnTo>
                <a:lnTo>
                  <a:pt x="572" y="503"/>
                </a:lnTo>
                <a:lnTo>
                  <a:pt x="587" y="503"/>
                </a:lnTo>
                <a:lnTo>
                  <a:pt x="607" y="502"/>
                </a:lnTo>
                <a:lnTo>
                  <a:pt x="628" y="501"/>
                </a:lnTo>
                <a:lnTo>
                  <a:pt x="676" y="496"/>
                </a:lnTo>
                <a:lnTo>
                  <a:pt x="678" y="496"/>
                </a:lnTo>
                <a:lnTo>
                  <a:pt x="680" y="496"/>
                </a:lnTo>
                <a:lnTo>
                  <a:pt x="682" y="497"/>
                </a:lnTo>
                <a:lnTo>
                  <a:pt x="683" y="499"/>
                </a:lnTo>
                <a:lnTo>
                  <a:pt x="683" y="502"/>
                </a:lnTo>
                <a:lnTo>
                  <a:pt x="683" y="504"/>
                </a:lnTo>
                <a:lnTo>
                  <a:pt x="676" y="560"/>
                </a:lnTo>
                <a:lnTo>
                  <a:pt x="675" y="563"/>
                </a:lnTo>
                <a:lnTo>
                  <a:pt x="674" y="565"/>
                </a:lnTo>
                <a:lnTo>
                  <a:pt x="672" y="566"/>
                </a:lnTo>
                <a:lnTo>
                  <a:pt x="669" y="567"/>
                </a:lnTo>
                <a:lnTo>
                  <a:pt x="655" y="569"/>
                </a:lnTo>
                <a:lnTo>
                  <a:pt x="639" y="571"/>
                </a:lnTo>
                <a:lnTo>
                  <a:pt x="624" y="573"/>
                </a:lnTo>
                <a:lnTo>
                  <a:pt x="608" y="574"/>
                </a:lnTo>
                <a:lnTo>
                  <a:pt x="578" y="576"/>
                </a:lnTo>
                <a:lnTo>
                  <a:pt x="554" y="576"/>
                </a:lnTo>
                <a:lnTo>
                  <a:pt x="532" y="576"/>
                </a:lnTo>
                <a:lnTo>
                  <a:pt x="510" y="574"/>
                </a:lnTo>
                <a:lnTo>
                  <a:pt x="505" y="573"/>
                </a:lnTo>
                <a:lnTo>
                  <a:pt x="500" y="573"/>
                </a:lnTo>
                <a:lnTo>
                  <a:pt x="490" y="571"/>
                </a:lnTo>
                <a:lnTo>
                  <a:pt x="480" y="569"/>
                </a:lnTo>
                <a:lnTo>
                  <a:pt x="470" y="566"/>
                </a:lnTo>
                <a:lnTo>
                  <a:pt x="461" y="564"/>
                </a:lnTo>
                <a:lnTo>
                  <a:pt x="452" y="560"/>
                </a:lnTo>
                <a:lnTo>
                  <a:pt x="448" y="559"/>
                </a:lnTo>
                <a:lnTo>
                  <a:pt x="443" y="557"/>
                </a:lnTo>
                <a:lnTo>
                  <a:pt x="435" y="553"/>
                </a:lnTo>
                <a:lnTo>
                  <a:pt x="427" y="548"/>
                </a:lnTo>
                <a:lnTo>
                  <a:pt x="419" y="543"/>
                </a:lnTo>
                <a:lnTo>
                  <a:pt x="412" y="538"/>
                </a:lnTo>
                <a:lnTo>
                  <a:pt x="404" y="532"/>
                </a:lnTo>
                <a:lnTo>
                  <a:pt x="398" y="525"/>
                </a:lnTo>
                <a:lnTo>
                  <a:pt x="391" y="518"/>
                </a:lnTo>
                <a:lnTo>
                  <a:pt x="385" y="511"/>
                </a:lnTo>
                <a:lnTo>
                  <a:pt x="380" y="503"/>
                </a:lnTo>
                <a:lnTo>
                  <a:pt x="374" y="494"/>
                </a:lnTo>
                <a:lnTo>
                  <a:pt x="370" y="485"/>
                </a:lnTo>
                <a:lnTo>
                  <a:pt x="365" y="475"/>
                </a:lnTo>
                <a:lnTo>
                  <a:pt x="361" y="465"/>
                </a:lnTo>
                <a:lnTo>
                  <a:pt x="358" y="454"/>
                </a:lnTo>
                <a:lnTo>
                  <a:pt x="356" y="449"/>
                </a:lnTo>
                <a:lnTo>
                  <a:pt x="354" y="443"/>
                </a:lnTo>
                <a:lnTo>
                  <a:pt x="352" y="431"/>
                </a:lnTo>
                <a:lnTo>
                  <a:pt x="350" y="418"/>
                </a:lnTo>
                <a:lnTo>
                  <a:pt x="348" y="404"/>
                </a:lnTo>
                <a:lnTo>
                  <a:pt x="347" y="390"/>
                </a:lnTo>
                <a:lnTo>
                  <a:pt x="346" y="375"/>
                </a:lnTo>
                <a:lnTo>
                  <a:pt x="346" y="360"/>
                </a:lnTo>
                <a:lnTo>
                  <a:pt x="346" y="346"/>
                </a:lnTo>
                <a:lnTo>
                  <a:pt x="346" y="333"/>
                </a:lnTo>
                <a:lnTo>
                  <a:pt x="348" y="321"/>
                </a:lnTo>
                <a:lnTo>
                  <a:pt x="349" y="309"/>
                </a:lnTo>
                <a:lnTo>
                  <a:pt x="351" y="297"/>
                </a:lnTo>
                <a:lnTo>
                  <a:pt x="353" y="286"/>
                </a:lnTo>
                <a:lnTo>
                  <a:pt x="356" y="275"/>
                </a:lnTo>
                <a:lnTo>
                  <a:pt x="359" y="265"/>
                </a:lnTo>
                <a:lnTo>
                  <a:pt x="363" y="255"/>
                </a:lnTo>
                <a:lnTo>
                  <a:pt x="367" y="245"/>
                </a:lnTo>
                <a:lnTo>
                  <a:pt x="371" y="236"/>
                </a:lnTo>
                <a:lnTo>
                  <a:pt x="375" y="228"/>
                </a:lnTo>
                <a:lnTo>
                  <a:pt x="380" y="219"/>
                </a:lnTo>
                <a:lnTo>
                  <a:pt x="386" y="212"/>
                </a:lnTo>
                <a:lnTo>
                  <a:pt x="392" y="204"/>
                </a:lnTo>
                <a:lnTo>
                  <a:pt x="398" y="197"/>
                </a:lnTo>
                <a:lnTo>
                  <a:pt x="404" y="191"/>
                </a:lnTo>
                <a:lnTo>
                  <a:pt x="411" y="185"/>
                </a:lnTo>
                <a:lnTo>
                  <a:pt x="418" y="179"/>
                </a:lnTo>
                <a:lnTo>
                  <a:pt x="426" y="174"/>
                </a:lnTo>
                <a:lnTo>
                  <a:pt x="433" y="169"/>
                </a:lnTo>
                <a:lnTo>
                  <a:pt x="442" y="165"/>
                </a:lnTo>
                <a:lnTo>
                  <a:pt x="450" y="161"/>
                </a:lnTo>
                <a:lnTo>
                  <a:pt x="459" y="157"/>
                </a:lnTo>
                <a:lnTo>
                  <a:pt x="468" y="154"/>
                </a:lnTo>
                <a:lnTo>
                  <a:pt x="477" y="152"/>
                </a:lnTo>
                <a:lnTo>
                  <a:pt x="487" y="149"/>
                </a:lnTo>
                <a:lnTo>
                  <a:pt x="497" y="147"/>
                </a:lnTo>
                <a:lnTo>
                  <a:pt x="507" y="146"/>
                </a:lnTo>
                <a:lnTo>
                  <a:pt x="518" y="145"/>
                </a:lnTo>
                <a:lnTo>
                  <a:pt x="540" y="144"/>
                </a:lnTo>
                <a:lnTo>
                  <a:pt x="553" y="144"/>
                </a:lnTo>
                <a:lnTo>
                  <a:pt x="566" y="145"/>
                </a:lnTo>
                <a:lnTo>
                  <a:pt x="579" y="146"/>
                </a:lnTo>
                <a:lnTo>
                  <a:pt x="591" y="148"/>
                </a:lnTo>
                <a:lnTo>
                  <a:pt x="602" y="150"/>
                </a:lnTo>
                <a:lnTo>
                  <a:pt x="613" y="153"/>
                </a:lnTo>
                <a:lnTo>
                  <a:pt x="623" y="156"/>
                </a:lnTo>
                <a:lnTo>
                  <a:pt x="627" y="158"/>
                </a:lnTo>
                <a:lnTo>
                  <a:pt x="632" y="160"/>
                </a:lnTo>
                <a:lnTo>
                  <a:pt x="641" y="164"/>
                </a:lnTo>
                <a:lnTo>
                  <a:pt x="651" y="168"/>
                </a:lnTo>
                <a:lnTo>
                  <a:pt x="659" y="173"/>
                </a:lnTo>
                <a:lnTo>
                  <a:pt x="666" y="179"/>
                </a:lnTo>
                <a:lnTo>
                  <a:pt x="673" y="185"/>
                </a:lnTo>
                <a:lnTo>
                  <a:pt x="680" y="192"/>
                </a:lnTo>
                <a:lnTo>
                  <a:pt x="683" y="195"/>
                </a:lnTo>
                <a:lnTo>
                  <a:pt x="686" y="198"/>
                </a:lnTo>
                <a:lnTo>
                  <a:pt x="692" y="206"/>
                </a:lnTo>
                <a:lnTo>
                  <a:pt x="697" y="214"/>
                </a:lnTo>
                <a:lnTo>
                  <a:pt x="702" y="222"/>
                </a:lnTo>
                <a:lnTo>
                  <a:pt x="706" y="231"/>
                </a:lnTo>
                <a:lnTo>
                  <a:pt x="710" y="240"/>
                </a:lnTo>
                <a:lnTo>
                  <a:pt x="714" y="250"/>
                </a:lnTo>
                <a:lnTo>
                  <a:pt x="717" y="260"/>
                </a:lnTo>
                <a:lnTo>
                  <a:pt x="720" y="271"/>
                </a:lnTo>
                <a:lnTo>
                  <a:pt x="722" y="282"/>
                </a:lnTo>
                <a:lnTo>
                  <a:pt x="724" y="293"/>
                </a:lnTo>
                <a:lnTo>
                  <a:pt x="726" y="305"/>
                </a:lnTo>
                <a:lnTo>
                  <a:pt x="729" y="331"/>
                </a:lnTo>
                <a:lnTo>
                  <a:pt x="730" y="344"/>
                </a:lnTo>
                <a:lnTo>
                  <a:pt x="730" y="358"/>
                </a:lnTo>
                <a:lnTo>
                  <a:pt x="731" y="387"/>
                </a:lnTo>
                <a:lnTo>
                  <a:pt x="730" y="391"/>
                </a:lnTo>
                <a:lnTo>
                  <a:pt x="730" y="392"/>
                </a:lnTo>
                <a:lnTo>
                  <a:pt x="729" y="393"/>
                </a:lnTo>
                <a:lnTo>
                  <a:pt x="728" y="394"/>
                </a:lnTo>
                <a:lnTo>
                  <a:pt x="727" y="394"/>
                </a:lnTo>
                <a:lnTo>
                  <a:pt x="724" y="395"/>
                </a:lnTo>
                <a:close/>
                <a:moveTo>
                  <a:pt x="990" y="216"/>
                </a:moveTo>
                <a:lnTo>
                  <a:pt x="952" y="217"/>
                </a:lnTo>
                <a:lnTo>
                  <a:pt x="913" y="220"/>
                </a:lnTo>
                <a:lnTo>
                  <a:pt x="909" y="221"/>
                </a:lnTo>
                <a:lnTo>
                  <a:pt x="908" y="222"/>
                </a:lnTo>
                <a:lnTo>
                  <a:pt x="906" y="223"/>
                </a:lnTo>
                <a:lnTo>
                  <a:pt x="904" y="225"/>
                </a:lnTo>
                <a:lnTo>
                  <a:pt x="903" y="227"/>
                </a:lnTo>
                <a:lnTo>
                  <a:pt x="902" y="230"/>
                </a:lnTo>
                <a:lnTo>
                  <a:pt x="902" y="233"/>
                </a:lnTo>
                <a:lnTo>
                  <a:pt x="902" y="560"/>
                </a:lnTo>
                <a:lnTo>
                  <a:pt x="901" y="563"/>
                </a:lnTo>
                <a:lnTo>
                  <a:pt x="900" y="566"/>
                </a:lnTo>
                <a:lnTo>
                  <a:pt x="899" y="567"/>
                </a:lnTo>
                <a:lnTo>
                  <a:pt x="898" y="567"/>
                </a:lnTo>
                <a:lnTo>
                  <a:pt x="895" y="568"/>
                </a:lnTo>
                <a:lnTo>
                  <a:pt x="796" y="568"/>
                </a:lnTo>
                <a:lnTo>
                  <a:pt x="793" y="567"/>
                </a:lnTo>
                <a:lnTo>
                  <a:pt x="791" y="566"/>
                </a:lnTo>
                <a:lnTo>
                  <a:pt x="789" y="564"/>
                </a:lnTo>
                <a:lnTo>
                  <a:pt x="789" y="560"/>
                </a:lnTo>
                <a:lnTo>
                  <a:pt x="789" y="198"/>
                </a:lnTo>
                <a:lnTo>
                  <a:pt x="790" y="186"/>
                </a:lnTo>
                <a:lnTo>
                  <a:pt x="791" y="180"/>
                </a:lnTo>
                <a:lnTo>
                  <a:pt x="793" y="175"/>
                </a:lnTo>
                <a:lnTo>
                  <a:pt x="795" y="172"/>
                </a:lnTo>
                <a:lnTo>
                  <a:pt x="796" y="170"/>
                </a:lnTo>
                <a:lnTo>
                  <a:pt x="799" y="168"/>
                </a:lnTo>
                <a:lnTo>
                  <a:pt x="801" y="166"/>
                </a:lnTo>
                <a:lnTo>
                  <a:pt x="807" y="164"/>
                </a:lnTo>
                <a:lnTo>
                  <a:pt x="810" y="163"/>
                </a:lnTo>
                <a:lnTo>
                  <a:pt x="814" y="162"/>
                </a:lnTo>
                <a:lnTo>
                  <a:pt x="854" y="158"/>
                </a:lnTo>
                <a:lnTo>
                  <a:pt x="900" y="154"/>
                </a:lnTo>
                <a:lnTo>
                  <a:pt x="947" y="150"/>
                </a:lnTo>
                <a:lnTo>
                  <a:pt x="970" y="149"/>
                </a:lnTo>
                <a:lnTo>
                  <a:pt x="991" y="148"/>
                </a:lnTo>
                <a:lnTo>
                  <a:pt x="994" y="148"/>
                </a:lnTo>
                <a:lnTo>
                  <a:pt x="995" y="149"/>
                </a:lnTo>
                <a:lnTo>
                  <a:pt x="996" y="150"/>
                </a:lnTo>
                <a:lnTo>
                  <a:pt x="997" y="152"/>
                </a:lnTo>
                <a:lnTo>
                  <a:pt x="997" y="155"/>
                </a:lnTo>
                <a:lnTo>
                  <a:pt x="997" y="209"/>
                </a:lnTo>
                <a:lnTo>
                  <a:pt x="997" y="212"/>
                </a:lnTo>
                <a:lnTo>
                  <a:pt x="996" y="213"/>
                </a:lnTo>
                <a:lnTo>
                  <a:pt x="995" y="214"/>
                </a:lnTo>
                <a:lnTo>
                  <a:pt x="993" y="215"/>
                </a:lnTo>
                <a:lnTo>
                  <a:pt x="990" y="21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cap="all" baseline="0">
              <a:solidFill>
                <a:schemeClr val="accent1"/>
              </a:solidFill>
            </a:endParaRPr>
          </a:p>
        </p:txBody>
      </p:sp>
      <p:sp>
        <p:nvSpPr>
          <p:cNvPr id="2" name="Title 1">
            <a:extLst>
              <a:ext uri="{FF2B5EF4-FFF2-40B4-BE49-F238E27FC236}">
                <a16:creationId xmlns:a16="http://schemas.microsoft.com/office/drawing/2014/main" id="{111632BB-5AD4-4056-9ADE-414F5656DAB5}"/>
              </a:ext>
            </a:extLst>
          </p:cNvPr>
          <p:cNvSpPr>
            <a:spLocks noGrp="1"/>
          </p:cNvSpPr>
          <p:nvPr>
            <p:ph type="ctrTitle"/>
          </p:nvPr>
        </p:nvSpPr>
        <p:spPr>
          <a:xfrm>
            <a:off x="982662" y="1844675"/>
            <a:ext cx="10226676" cy="1728341"/>
          </a:xfrm>
        </p:spPr>
        <p:txBody>
          <a:bodyPr anchor="b"/>
          <a:lstStyle>
            <a:lvl1pPr algn="ctr">
              <a:lnSpc>
                <a:spcPct val="80000"/>
              </a:lnSpc>
              <a:defRPr sz="6600" spc="0">
                <a:solidFill>
                  <a:schemeClr val="bg1"/>
                </a:solidFill>
              </a:defRPr>
            </a:lvl1pPr>
          </a:lstStyle>
          <a:p>
            <a:r>
              <a:rPr lang="fi-FI"/>
              <a:t>Muokkaa ots. perustyyl. napsautt.</a:t>
            </a:r>
            <a:endParaRPr lang="fi-FI" dirty="0"/>
          </a:p>
        </p:txBody>
      </p:sp>
      <p:sp>
        <p:nvSpPr>
          <p:cNvPr id="3" name="Subtitle 2">
            <a:extLst>
              <a:ext uri="{FF2B5EF4-FFF2-40B4-BE49-F238E27FC236}">
                <a16:creationId xmlns:a16="http://schemas.microsoft.com/office/drawing/2014/main" id="{B9C8C1F4-17E6-4AAD-A5F1-C785416FAEAF}"/>
              </a:ext>
            </a:extLst>
          </p:cNvPr>
          <p:cNvSpPr>
            <a:spLocks noGrp="1"/>
          </p:cNvSpPr>
          <p:nvPr>
            <p:ph type="subTitle" idx="1"/>
          </p:nvPr>
        </p:nvSpPr>
        <p:spPr>
          <a:xfrm>
            <a:off x="982662" y="3789040"/>
            <a:ext cx="10226676" cy="792088"/>
          </a:xfrm>
        </p:spPr>
        <p:txBody>
          <a:bodyPr/>
          <a:lstStyle>
            <a:lvl1pPr marL="0" indent="0" algn="ctr">
              <a:buNone/>
              <a:defRPr sz="2400" cap="none"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endParaRPr lang="fi-FI" dirty="0"/>
          </a:p>
        </p:txBody>
      </p:sp>
      <p:sp>
        <p:nvSpPr>
          <p:cNvPr id="8" name="Footer Placeholder 7"/>
          <p:cNvSpPr>
            <a:spLocks noGrp="1"/>
          </p:cNvSpPr>
          <p:nvPr>
            <p:ph type="ftr" sz="quarter" idx="11"/>
          </p:nvPr>
        </p:nvSpPr>
        <p:spPr/>
        <p:txBody>
          <a:bodyPr/>
          <a:lstStyle>
            <a:lvl1pPr>
              <a:defRPr>
                <a:solidFill>
                  <a:schemeClr val="bg1"/>
                </a:solidFill>
              </a:defRPr>
            </a:lvl1pPr>
          </a:lstStyle>
          <a:p>
            <a:r>
              <a:rPr lang="fi-FI"/>
              <a:t>footer</a:t>
            </a:r>
            <a:endParaRPr lang="fi-FI" dirty="0"/>
          </a:p>
        </p:txBody>
      </p:sp>
      <p:sp>
        <p:nvSpPr>
          <p:cNvPr id="12" name="Slide Number Placeholder 11"/>
          <p:cNvSpPr>
            <a:spLocks noGrp="1"/>
          </p:cNvSpPr>
          <p:nvPr>
            <p:ph type="sldNum" sz="quarter" idx="12"/>
          </p:nvPr>
        </p:nvSpPr>
        <p:spPr/>
        <p:txBody>
          <a:bodyPr/>
          <a:lstStyle>
            <a:lvl1pPr>
              <a:defRPr>
                <a:solidFill>
                  <a:schemeClr val="bg1"/>
                </a:solidFill>
              </a:defRPr>
            </a:lvl1pPr>
          </a:lstStyle>
          <a:p>
            <a:fld id="{2D93476C-688A-4883-A256-C6221A266D6F}" type="slidenum">
              <a:rPr lang="fi-FI" smtClean="0"/>
              <a:pPr/>
              <a:t>‹#›</a:t>
            </a:fld>
            <a:endParaRPr lang="fi-FI" dirty="0"/>
          </a:p>
        </p:txBody>
      </p:sp>
    </p:spTree>
    <p:extLst>
      <p:ext uri="{BB962C8B-B14F-4D97-AF65-F5344CB8AC3E}">
        <p14:creationId xmlns:p14="http://schemas.microsoft.com/office/powerpoint/2010/main" val="162347782"/>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lide 2">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1632BB-5AD4-4056-9ADE-414F5656DAB5}"/>
              </a:ext>
            </a:extLst>
          </p:cNvPr>
          <p:cNvSpPr>
            <a:spLocks noGrp="1"/>
          </p:cNvSpPr>
          <p:nvPr>
            <p:ph type="ctrTitle"/>
          </p:nvPr>
        </p:nvSpPr>
        <p:spPr>
          <a:xfrm>
            <a:off x="982662" y="1844675"/>
            <a:ext cx="10226676" cy="1728788"/>
          </a:xfrm>
        </p:spPr>
        <p:txBody>
          <a:bodyPr anchor="b"/>
          <a:lstStyle>
            <a:lvl1pPr algn="ctr">
              <a:lnSpc>
                <a:spcPct val="80000"/>
              </a:lnSpc>
              <a:defRPr sz="6600" spc="0"/>
            </a:lvl1pPr>
          </a:lstStyle>
          <a:p>
            <a:r>
              <a:rPr lang="fi-FI"/>
              <a:t>Muokkaa ots. perustyyl. napsautt.</a:t>
            </a:r>
            <a:endParaRPr lang="fi-FI" dirty="0"/>
          </a:p>
        </p:txBody>
      </p:sp>
      <p:sp>
        <p:nvSpPr>
          <p:cNvPr id="3" name="Subtitle 2">
            <a:extLst>
              <a:ext uri="{FF2B5EF4-FFF2-40B4-BE49-F238E27FC236}">
                <a16:creationId xmlns:a16="http://schemas.microsoft.com/office/drawing/2014/main" id="{B9C8C1F4-17E6-4AAD-A5F1-C785416FAEAF}"/>
              </a:ext>
            </a:extLst>
          </p:cNvPr>
          <p:cNvSpPr>
            <a:spLocks noGrp="1"/>
          </p:cNvSpPr>
          <p:nvPr>
            <p:ph type="subTitle" idx="1"/>
          </p:nvPr>
        </p:nvSpPr>
        <p:spPr>
          <a:xfrm>
            <a:off x="982662" y="3789040"/>
            <a:ext cx="10226676" cy="792088"/>
          </a:xfrm>
        </p:spPr>
        <p:txBody>
          <a:bodyPr/>
          <a:lstStyle>
            <a:lvl1pPr marL="0" indent="0" algn="ctr">
              <a:buNone/>
              <a:defRPr sz="2400" cap="none"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endParaRPr lang="fi-FI" dirty="0"/>
          </a:p>
        </p:txBody>
      </p:sp>
      <p:sp>
        <p:nvSpPr>
          <p:cNvPr id="8" name="Footer Placeholder 7"/>
          <p:cNvSpPr>
            <a:spLocks noGrp="1"/>
          </p:cNvSpPr>
          <p:nvPr>
            <p:ph type="ftr" sz="quarter" idx="11"/>
          </p:nvPr>
        </p:nvSpPr>
        <p:spPr/>
        <p:txBody>
          <a:bodyPr/>
          <a:lstStyle/>
          <a:p>
            <a:r>
              <a:rPr lang="fi-FI"/>
              <a:t>footer</a:t>
            </a:r>
            <a:endParaRPr lang="fi-FI" dirty="0"/>
          </a:p>
        </p:txBody>
      </p:sp>
      <p:sp>
        <p:nvSpPr>
          <p:cNvPr id="9" name="Slide Number Placeholder 8"/>
          <p:cNvSpPr>
            <a:spLocks noGrp="1"/>
          </p:cNvSpPr>
          <p:nvPr>
            <p:ph type="sldNum" sz="quarter" idx="12"/>
          </p:nvPr>
        </p:nvSpPr>
        <p:spPr/>
        <p:txBody>
          <a:bodyPr/>
          <a:lstStyle/>
          <a:p>
            <a:fld id="{2D93476C-688A-4883-A256-C6221A266D6F}" type="slidenum">
              <a:rPr lang="fi-FI" smtClean="0"/>
              <a:pPr/>
              <a:t>‹#›</a:t>
            </a:fld>
            <a:endParaRPr lang="fi-FI" dirty="0"/>
          </a:p>
        </p:txBody>
      </p:sp>
    </p:spTree>
    <p:extLst>
      <p:ext uri="{BB962C8B-B14F-4D97-AF65-F5344CB8AC3E}">
        <p14:creationId xmlns:p14="http://schemas.microsoft.com/office/powerpoint/2010/main" val="3801795985"/>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itle Slide 3">
    <p:bg>
      <p:bgPr>
        <a:solidFill>
          <a:srgbClr val="19254A"/>
        </a:solidFill>
        <a:effectLst/>
      </p:bgPr>
    </p:bg>
    <p:spTree>
      <p:nvGrpSpPr>
        <p:cNvPr id="1" name=""/>
        <p:cNvGrpSpPr/>
        <p:nvPr/>
      </p:nvGrpSpPr>
      <p:grpSpPr>
        <a:xfrm>
          <a:off x="0" y="0"/>
          <a:ext cx="0" cy="0"/>
          <a:chOff x="0" y="0"/>
          <a:chExt cx="0" cy="0"/>
        </a:xfrm>
      </p:grpSpPr>
      <p:sp>
        <p:nvSpPr>
          <p:cNvPr id="13" name="Freeform 9"/>
          <p:cNvSpPr>
            <a:spLocks noEditPoints="1"/>
          </p:cNvSpPr>
          <p:nvPr userDrawn="1"/>
        </p:nvSpPr>
        <p:spPr bwMode="auto">
          <a:xfrm>
            <a:off x="10776640" y="6320872"/>
            <a:ext cx="1080000" cy="204472"/>
          </a:xfrm>
          <a:custGeom>
            <a:avLst/>
            <a:gdLst>
              <a:gd name="T0" fmla="*/ 4 w 3898"/>
              <a:gd name="T1" fmla="*/ 104 h 738"/>
              <a:gd name="T2" fmla="*/ 2251 w 3898"/>
              <a:gd name="T3" fmla="*/ 153 h 738"/>
              <a:gd name="T4" fmla="*/ 2025 w 3898"/>
              <a:gd name="T5" fmla="*/ 738 h 738"/>
              <a:gd name="T6" fmla="*/ 2027 w 3898"/>
              <a:gd name="T7" fmla="*/ 569 h 738"/>
              <a:gd name="T8" fmla="*/ 1943 w 3898"/>
              <a:gd name="T9" fmla="*/ 152 h 738"/>
              <a:gd name="T10" fmla="*/ 2847 w 3898"/>
              <a:gd name="T11" fmla="*/ 566 h 738"/>
              <a:gd name="T12" fmla="*/ 2667 w 3898"/>
              <a:gd name="T13" fmla="*/ 513 h 738"/>
              <a:gd name="T14" fmla="*/ 2657 w 3898"/>
              <a:gd name="T15" fmla="*/ 151 h 738"/>
              <a:gd name="T16" fmla="*/ 2834 w 3898"/>
              <a:gd name="T17" fmla="*/ 151 h 738"/>
              <a:gd name="T18" fmla="*/ 2778 w 3898"/>
              <a:gd name="T19" fmla="*/ 479 h 738"/>
              <a:gd name="T20" fmla="*/ 1314 w 3898"/>
              <a:gd name="T21" fmla="*/ 552 h 738"/>
              <a:gd name="T22" fmla="*/ 1024 w 3898"/>
              <a:gd name="T23" fmla="*/ 153 h 738"/>
              <a:gd name="T24" fmla="*/ 1323 w 3898"/>
              <a:gd name="T25" fmla="*/ 153 h 738"/>
              <a:gd name="T26" fmla="*/ 1568 w 3898"/>
              <a:gd name="T27" fmla="*/ 253 h 738"/>
              <a:gd name="T28" fmla="*/ 1702 w 3898"/>
              <a:gd name="T29" fmla="*/ 271 h 738"/>
              <a:gd name="T30" fmla="*/ 1561 w 3898"/>
              <a:gd name="T31" fmla="*/ 398 h 738"/>
              <a:gd name="T32" fmla="*/ 1652 w 3898"/>
              <a:gd name="T33" fmla="*/ 502 h 738"/>
              <a:gd name="T34" fmla="*/ 1647 w 3898"/>
              <a:gd name="T35" fmla="*/ 576 h 738"/>
              <a:gd name="T36" fmla="*/ 1463 w 3898"/>
              <a:gd name="T37" fmla="*/ 485 h 738"/>
              <a:gd name="T38" fmla="*/ 1464 w 3898"/>
              <a:gd name="T39" fmla="*/ 236 h 738"/>
              <a:gd name="T40" fmla="*/ 1660 w 3898"/>
              <a:gd name="T41" fmla="*/ 145 h 738"/>
              <a:gd name="T42" fmla="*/ 1809 w 3898"/>
              <a:gd name="T43" fmla="*/ 260 h 738"/>
              <a:gd name="T44" fmla="*/ 2275 w 3898"/>
              <a:gd name="T45" fmla="*/ 566 h 738"/>
              <a:gd name="T46" fmla="*/ 2460 w 3898"/>
              <a:gd name="T47" fmla="*/ 474 h 738"/>
              <a:gd name="T48" fmla="*/ 2295 w 3898"/>
              <a:gd name="T49" fmla="*/ 327 h 738"/>
              <a:gd name="T50" fmla="*/ 2311 w 3898"/>
              <a:gd name="T51" fmla="*/ 176 h 738"/>
              <a:gd name="T52" fmla="*/ 2567 w 3898"/>
              <a:gd name="T53" fmla="*/ 160 h 738"/>
              <a:gd name="T54" fmla="*/ 2389 w 3898"/>
              <a:gd name="T55" fmla="*/ 237 h 738"/>
              <a:gd name="T56" fmla="*/ 2547 w 3898"/>
              <a:gd name="T57" fmla="*/ 365 h 738"/>
              <a:gd name="T58" fmla="*/ 2536 w 3898"/>
              <a:gd name="T59" fmla="*/ 536 h 738"/>
              <a:gd name="T60" fmla="*/ 3068 w 3898"/>
              <a:gd name="T61" fmla="*/ 366 h 738"/>
              <a:gd name="T62" fmla="*/ 3006 w 3898"/>
              <a:gd name="T63" fmla="*/ 473 h 738"/>
              <a:gd name="T64" fmla="*/ 3247 w 3898"/>
              <a:gd name="T65" fmla="*/ 557 h 738"/>
              <a:gd name="T66" fmla="*/ 2922 w 3898"/>
              <a:gd name="T67" fmla="*/ 538 h 738"/>
              <a:gd name="T68" fmla="*/ 2891 w 3898"/>
              <a:gd name="T69" fmla="*/ 373 h 738"/>
              <a:gd name="T70" fmla="*/ 3134 w 3898"/>
              <a:gd name="T71" fmla="*/ 283 h 738"/>
              <a:gd name="T72" fmla="*/ 2941 w 3898"/>
              <a:gd name="T73" fmla="*/ 219 h 738"/>
              <a:gd name="T74" fmla="*/ 3160 w 3898"/>
              <a:gd name="T75" fmla="*/ 157 h 738"/>
              <a:gd name="T76" fmla="*/ 3325 w 3898"/>
              <a:gd name="T77" fmla="*/ 572 h 738"/>
              <a:gd name="T78" fmla="*/ 3680 w 3898"/>
              <a:gd name="T79" fmla="*/ 212 h 738"/>
              <a:gd name="T80" fmla="*/ 3612 w 3898"/>
              <a:gd name="T81" fmla="*/ 415 h 738"/>
              <a:gd name="T82" fmla="*/ 3729 w 3898"/>
              <a:gd name="T83" fmla="*/ 503 h 738"/>
              <a:gd name="T84" fmla="*/ 3777 w 3898"/>
              <a:gd name="T85" fmla="*/ 278 h 738"/>
              <a:gd name="T86" fmla="*/ 3622 w 3898"/>
              <a:gd name="T87" fmla="*/ 565 h 738"/>
              <a:gd name="T88" fmla="*/ 3498 w 3898"/>
              <a:gd name="T89" fmla="*/ 401 h 738"/>
              <a:gd name="T90" fmla="*/ 3565 w 3898"/>
              <a:gd name="T91" fmla="*/ 184 h 738"/>
              <a:gd name="T92" fmla="*/ 3798 w 3898"/>
              <a:gd name="T93" fmla="*/ 164 h 738"/>
              <a:gd name="T94" fmla="*/ 3898 w 3898"/>
              <a:gd name="T95" fmla="*/ 349 h 738"/>
              <a:gd name="T96" fmla="*/ 3839 w 3898"/>
              <a:gd name="T97" fmla="*/ 529 h 738"/>
              <a:gd name="T98" fmla="*/ 494 w 3898"/>
              <a:gd name="T99" fmla="*/ 227 h 738"/>
              <a:gd name="T100" fmla="*/ 611 w 3898"/>
              <a:gd name="T101" fmla="*/ 329 h 738"/>
              <a:gd name="T102" fmla="*/ 561 w 3898"/>
              <a:gd name="T103" fmla="*/ 216 h 738"/>
              <a:gd name="T104" fmla="*/ 505 w 3898"/>
              <a:gd name="T105" fmla="*/ 487 h 738"/>
              <a:gd name="T106" fmla="*/ 674 w 3898"/>
              <a:gd name="T107" fmla="*/ 565 h 738"/>
              <a:gd name="T108" fmla="*/ 419 w 3898"/>
              <a:gd name="T109" fmla="*/ 543 h 738"/>
              <a:gd name="T110" fmla="*/ 348 w 3898"/>
              <a:gd name="T111" fmla="*/ 321 h 738"/>
              <a:gd name="T112" fmla="*/ 468 w 3898"/>
              <a:gd name="T113" fmla="*/ 154 h 738"/>
              <a:gd name="T114" fmla="*/ 683 w 3898"/>
              <a:gd name="T115" fmla="*/ 195 h 738"/>
              <a:gd name="T116" fmla="*/ 724 w 3898"/>
              <a:gd name="T117" fmla="*/ 395 h 738"/>
              <a:gd name="T118" fmla="*/ 789 w 3898"/>
              <a:gd name="T119" fmla="*/ 198 h 738"/>
              <a:gd name="T120" fmla="*/ 997 w 3898"/>
              <a:gd name="T121" fmla="*/ 212 h 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898" h="738">
                <a:moveTo>
                  <a:pt x="424" y="97"/>
                </a:moveTo>
                <a:lnTo>
                  <a:pt x="423" y="100"/>
                </a:lnTo>
                <a:lnTo>
                  <a:pt x="423" y="102"/>
                </a:lnTo>
                <a:lnTo>
                  <a:pt x="422" y="103"/>
                </a:lnTo>
                <a:lnTo>
                  <a:pt x="419" y="104"/>
                </a:lnTo>
                <a:lnTo>
                  <a:pt x="416" y="105"/>
                </a:lnTo>
                <a:lnTo>
                  <a:pt x="272" y="105"/>
                </a:lnTo>
                <a:lnTo>
                  <a:pt x="272" y="556"/>
                </a:lnTo>
                <a:lnTo>
                  <a:pt x="272" y="560"/>
                </a:lnTo>
                <a:lnTo>
                  <a:pt x="270" y="563"/>
                </a:lnTo>
                <a:lnTo>
                  <a:pt x="269" y="564"/>
                </a:lnTo>
                <a:lnTo>
                  <a:pt x="268" y="565"/>
                </a:lnTo>
                <a:lnTo>
                  <a:pt x="266" y="565"/>
                </a:lnTo>
                <a:lnTo>
                  <a:pt x="264" y="566"/>
                </a:lnTo>
                <a:lnTo>
                  <a:pt x="156" y="566"/>
                </a:lnTo>
                <a:lnTo>
                  <a:pt x="153" y="565"/>
                </a:lnTo>
                <a:lnTo>
                  <a:pt x="151" y="563"/>
                </a:lnTo>
                <a:lnTo>
                  <a:pt x="149" y="560"/>
                </a:lnTo>
                <a:lnTo>
                  <a:pt x="149" y="556"/>
                </a:lnTo>
                <a:lnTo>
                  <a:pt x="149" y="105"/>
                </a:lnTo>
                <a:lnTo>
                  <a:pt x="7" y="105"/>
                </a:lnTo>
                <a:lnTo>
                  <a:pt x="4" y="104"/>
                </a:lnTo>
                <a:lnTo>
                  <a:pt x="2" y="102"/>
                </a:lnTo>
                <a:lnTo>
                  <a:pt x="1" y="100"/>
                </a:lnTo>
                <a:lnTo>
                  <a:pt x="0" y="96"/>
                </a:lnTo>
                <a:lnTo>
                  <a:pt x="0" y="32"/>
                </a:lnTo>
                <a:lnTo>
                  <a:pt x="0" y="29"/>
                </a:lnTo>
                <a:lnTo>
                  <a:pt x="1" y="27"/>
                </a:lnTo>
                <a:lnTo>
                  <a:pt x="2" y="26"/>
                </a:lnTo>
                <a:lnTo>
                  <a:pt x="3" y="25"/>
                </a:lnTo>
                <a:lnTo>
                  <a:pt x="4" y="25"/>
                </a:lnTo>
                <a:lnTo>
                  <a:pt x="8" y="25"/>
                </a:lnTo>
                <a:lnTo>
                  <a:pt x="424" y="25"/>
                </a:lnTo>
                <a:lnTo>
                  <a:pt x="426" y="25"/>
                </a:lnTo>
                <a:lnTo>
                  <a:pt x="428" y="26"/>
                </a:lnTo>
                <a:lnTo>
                  <a:pt x="429" y="27"/>
                </a:lnTo>
                <a:lnTo>
                  <a:pt x="430" y="28"/>
                </a:lnTo>
                <a:lnTo>
                  <a:pt x="430" y="29"/>
                </a:lnTo>
                <a:lnTo>
                  <a:pt x="430" y="30"/>
                </a:lnTo>
                <a:lnTo>
                  <a:pt x="430" y="32"/>
                </a:lnTo>
                <a:lnTo>
                  <a:pt x="424" y="97"/>
                </a:lnTo>
                <a:close/>
                <a:moveTo>
                  <a:pt x="2247" y="151"/>
                </a:moveTo>
                <a:lnTo>
                  <a:pt x="2249" y="152"/>
                </a:lnTo>
                <a:lnTo>
                  <a:pt x="2251" y="153"/>
                </a:lnTo>
                <a:lnTo>
                  <a:pt x="2252" y="154"/>
                </a:lnTo>
                <a:lnTo>
                  <a:pt x="2252" y="156"/>
                </a:lnTo>
                <a:lnTo>
                  <a:pt x="2252" y="157"/>
                </a:lnTo>
                <a:lnTo>
                  <a:pt x="2169" y="477"/>
                </a:lnTo>
                <a:lnTo>
                  <a:pt x="2161" y="505"/>
                </a:lnTo>
                <a:lnTo>
                  <a:pt x="2150" y="540"/>
                </a:lnTo>
                <a:lnTo>
                  <a:pt x="2143" y="559"/>
                </a:lnTo>
                <a:lnTo>
                  <a:pt x="2136" y="578"/>
                </a:lnTo>
                <a:lnTo>
                  <a:pt x="2129" y="596"/>
                </a:lnTo>
                <a:lnTo>
                  <a:pt x="2125" y="605"/>
                </a:lnTo>
                <a:lnTo>
                  <a:pt x="2120" y="613"/>
                </a:lnTo>
                <a:lnTo>
                  <a:pt x="2109" y="635"/>
                </a:lnTo>
                <a:lnTo>
                  <a:pt x="2098" y="654"/>
                </a:lnTo>
                <a:lnTo>
                  <a:pt x="2087" y="670"/>
                </a:lnTo>
                <a:lnTo>
                  <a:pt x="2077" y="685"/>
                </a:lnTo>
                <a:lnTo>
                  <a:pt x="2067" y="698"/>
                </a:lnTo>
                <a:lnTo>
                  <a:pt x="2057" y="710"/>
                </a:lnTo>
                <a:lnTo>
                  <a:pt x="2046" y="722"/>
                </a:lnTo>
                <a:lnTo>
                  <a:pt x="2034" y="733"/>
                </a:lnTo>
                <a:lnTo>
                  <a:pt x="2031" y="735"/>
                </a:lnTo>
                <a:lnTo>
                  <a:pt x="2028" y="737"/>
                </a:lnTo>
                <a:lnTo>
                  <a:pt x="2025" y="738"/>
                </a:lnTo>
                <a:lnTo>
                  <a:pt x="2022" y="738"/>
                </a:lnTo>
                <a:lnTo>
                  <a:pt x="1929" y="738"/>
                </a:lnTo>
                <a:lnTo>
                  <a:pt x="1927" y="738"/>
                </a:lnTo>
                <a:lnTo>
                  <a:pt x="1926" y="737"/>
                </a:lnTo>
                <a:lnTo>
                  <a:pt x="1924" y="735"/>
                </a:lnTo>
                <a:lnTo>
                  <a:pt x="1924" y="733"/>
                </a:lnTo>
                <a:lnTo>
                  <a:pt x="1925" y="730"/>
                </a:lnTo>
                <a:lnTo>
                  <a:pt x="1939" y="714"/>
                </a:lnTo>
                <a:lnTo>
                  <a:pt x="1954" y="698"/>
                </a:lnTo>
                <a:lnTo>
                  <a:pt x="1962" y="687"/>
                </a:lnTo>
                <a:lnTo>
                  <a:pt x="1971" y="677"/>
                </a:lnTo>
                <a:lnTo>
                  <a:pt x="1988" y="654"/>
                </a:lnTo>
                <a:lnTo>
                  <a:pt x="1996" y="642"/>
                </a:lnTo>
                <a:lnTo>
                  <a:pt x="2004" y="629"/>
                </a:lnTo>
                <a:lnTo>
                  <a:pt x="2011" y="617"/>
                </a:lnTo>
                <a:lnTo>
                  <a:pt x="2018" y="605"/>
                </a:lnTo>
                <a:lnTo>
                  <a:pt x="2023" y="592"/>
                </a:lnTo>
                <a:lnTo>
                  <a:pt x="2027" y="581"/>
                </a:lnTo>
                <a:lnTo>
                  <a:pt x="2029" y="575"/>
                </a:lnTo>
                <a:lnTo>
                  <a:pt x="2028" y="572"/>
                </a:lnTo>
                <a:lnTo>
                  <a:pt x="2028" y="570"/>
                </a:lnTo>
                <a:lnTo>
                  <a:pt x="2027" y="569"/>
                </a:lnTo>
                <a:lnTo>
                  <a:pt x="2025" y="568"/>
                </a:lnTo>
                <a:lnTo>
                  <a:pt x="2023" y="568"/>
                </a:lnTo>
                <a:lnTo>
                  <a:pt x="1989" y="568"/>
                </a:lnTo>
                <a:lnTo>
                  <a:pt x="1983" y="567"/>
                </a:lnTo>
                <a:lnTo>
                  <a:pt x="1978" y="565"/>
                </a:lnTo>
                <a:lnTo>
                  <a:pt x="1972" y="563"/>
                </a:lnTo>
                <a:lnTo>
                  <a:pt x="1968" y="560"/>
                </a:lnTo>
                <a:lnTo>
                  <a:pt x="1964" y="556"/>
                </a:lnTo>
                <a:lnTo>
                  <a:pt x="1960" y="551"/>
                </a:lnTo>
                <a:lnTo>
                  <a:pt x="1957" y="546"/>
                </a:lnTo>
                <a:lnTo>
                  <a:pt x="1954" y="540"/>
                </a:lnTo>
                <a:lnTo>
                  <a:pt x="1828" y="157"/>
                </a:lnTo>
                <a:lnTo>
                  <a:pt x="1828" y="156"/>
                </a:lnTo>
                <a:lnTo>
                  <a:pt x="1827" y="156"/>
                </a:lnTo>
                <a:lnTo>
                  <a:pt x="1828" y="154"/>
                </a:lnTo>
                <a:lnTo>
                  <a:pt x="1830" y="152"/>
                </a:lnTo>
                <a:lnTo>
                  <a:pt x="1832" y="152"/>
                </a:lnTo>
                <a:lnTo>
                  <a:pt x="1834" y="151"/>
                </a:lnTo>
                <a:lnTo>
                  <a:pt x="1937" y="151"/>
                </a:lnTo>
                <a:lnTo>
                  <a:pt x="1940" y="152"/>
                </a:lnTo>
                <a:lnTo>
                  <a:pt x="1941" y="152"/>
                </a:lnTo>
                <a:lnTo>
                  <a:pt x="1943" y="152"/>
                </a:lnTo>
                <a:lnTo>
                  <a:pt x="1943" y="153"/>
                </a:lnTo>
                <a:lnTo>
                  <a:pt x="1944" y="154"/>
                </a:lnTo>
                <a:lnTo>
                  <a:pt x="1945" y="156"/>
                </a:lnTo>
                <a:lnTo>
                  <a:pt x="2042" y="494"/>
                </a:lnTo>
                <a:lnTo>
                  <a:pt x="2043" y="497"/>
                </a:lnTo>
                <a:lnTo>
                  <a:pt x="2045" y="499"/>
                </a:lnTo>
                <a:lnTo>
                  <a:pt x="2047" y="500"/>
                </a:lnTo>
                <a:lnTo>
                  <a:pt x="2049" y="501"/>
                </a:lnTo>
                <a:lnTo>
                  <a:pt x="2051" y="501"/>
                </a:lnTo>
                <a:lnTo>
                  <a:pt x="2054" y="500"/>
                </a:lnTo>
                <a:lnTo>
                  <a:pt x="2055" y="499"/>
                </a:lnTo>
                <a:lnTo>
                  <a:pt x="2057" y="497"/>
                </a:lnTo>
                <a:lnTo>
                  <a:pt x="2058" y="495"/>
                </a:lnTo>
                <a:lnTo>
                  <a:pt x="2141" y="156"/>
                </a:lnTo>
                <a:lnTo>
                  <a:pt x="2142" y="154"/>
                </a:lnTo>
                <a:lnTo>
                  <a:pt x="2144" y="153"/>
                </a:lnTo>
                <a:lnTo>
                  <a:pt x="2146" y="152"/>
                </a:lnTo>
                <a:lnTo>
                  <a:pt x="2148" y="151"/>
                </a:lnTo>
                <a:lnTo>
                  <a:pt x="2247" y="151"/>
                </a:lnTo>
                <a:close/>
                <a:moveTo>
                  <a:pt x="2850" y="561"/>
                </a:moveTo>
                <a:lnTo>
                  <a:pt x="2849" y="564"/>
                </a:lnTo>
                <a:lnTo>
                  <a:pt x="2847" y="566"/>
                </a:lnTo>
                <a:lnTo>
                  <a:pt x="2845" y="567"/>
                </a:lnTo>
                <a:lnTo>
                  <a:pt x="2842" y="568"/>
                </a:lnTo>
                <a:lnTo>
                  <a:pt x="2800" y="572"/>
                </a:lnTo>
                <a:lnTo>
                  <a:pt x="2782" y="573"/>
                </a:lnTo>
                <a:lnTo>
                  <a:pt x="2764" y="573"/>
                </a:lnTo>
                <a:lnTo>
                  <a:pt x="2751" y="572"/>
                </a:lnTo>
                <a:lnTo>
                  <a:pt x="2745" y="572"/>
                </a:lnTo>
                <a:lnTo>
                  <a:pt x="2739" y="571"/>
                </a:lnTo>
                <a:lnTo>
                  <a:pt x="2729" y="569"/>
                </a:lnTo>
                <a:lnTo>
                  <a:pt x="2718" y="567"/>
                </a:lnTo>
                <a:lnTo>
                  <a:pt x="2709" y="563"/>
                </a:lnTo>
                <a:lnTo>
                  <a:pt x="2705" y="561"/>
                </a:lnTo>
                <a:lnTo>
                  <a:pt x="2701" y="559"/>
                </a:lnTo>
                <a:lnTo>
                  <a:pt x="2697" y="556"/>
                </a:lnTo>
                <a:lnTo>
                  <a:pt x="2693" y="553"/>
                </a:lnTo>
                <a:lnTo>
                  <a:pt x="2686" y="547"/>
                </a:lnTo>
                <a:lnTo>
                  <a:pt x="2683" y="544"/>
                </a:lnTo>
                <a:lnTo>
                  <a:pt x="2680" y="540"/>
                </a:lnTo>
                <a:lnTo>
                  <a:pt x="2677" y="536"/>
                </a:lnTo>
                <a:lnTo>
                  <a:pt x="2675" y="532"/>
                </a:lnTo>
                <a:lnTo>
                  <a:pt x="2670" y="523"/>
                </a:lnTo>
                <a:lnTo>
                  <a:pt x="2667" y="513"/>
                </a:lnTo>
                <a:lnTo>
                  <a:pt x="2664" y="502"/>
                </a:lnTo>
                <a:lnTo>
                  <a:pt x="2662" y="490"/>
                </a:lnTo>
                <a:lnTo>
                  <a:pt x="2660" y="477"/>
                </a:lnTo>
                <a:lnTo>
                  <a:pt x="2660" y="463"/>
                </a:lnTo>
                <a:lnTo>
                  <a:pt x="2660" y="224"/>
                </a:lnTo>
                <a:lnTo>
                  <a:pt x="2660" y="220"/>
                </a:lnTo>
                <a:lnTo>
                  <a:pt x="2659" y="218"/>
                </a:lnTo>
                <a:lnTo>
                  <a:pt x="2658" y="217"/>
                </a:lnTo>
                <a:lnTo>
                  <a:pt x="2657" y="217"/>
                </a:lnTo>
                <a:lnTo>
                  <a:pt x="2654" y="216"/>
                </a:lnTo>
                <a:lnTo>
                  <a:pt x="2613" y="216"/>
                </a:lnTo>
                <a:lnTo>
                  <a:pt x="2610" y="216"/>
                </a:lnTo>
                <a:lnTo>
                  <a:pt x="2608" y="214"/>
                </a:lnTo>
                <a:lnTo>
                  <a:pt x="2607" y="212"/>
                </a:lnTo>
                <a:lnTo>
                  <a:pt x="2606" y="209"/>
                </a:lnTo>
                <a:lnTo>
                  <a:pt x="2606" y="158"/>
                </a:lnTo>
                <a:lnTo>
                  <a:pt x="2607" y="155"/>
                </a:lnTo>
                <a:lnTo>
                  <a:pt x="2608" y="153"/>
                </a:lnTo>
                <a:lnTo>
                  <a:pt x="2610" y="152"/>
                </a:lnTo>
                <a:lnTo>
                  <a:pt x="2614" y="151"/>
                </a:lnTo>
                <a:lnTo>
                  <a:pt x="2654" y="151"/>
                </a:lnTo>
                <a:lnTo>
                  <a:pt x="2657" y="151"/>
                </a:lnTo>
                <a:lnTo>
                  <a:pt x="2659" y="149"/>
                </a:lnTo>
                <a:lnTo>
                  <a:pt x="2660" y="147"/>
                </a:lnTo>
                <a:lnTo>
                  <a:pt x="2660" y="143"/>
                </a:lnTo>
                <a:lnTo>
                  <a:pt x="2661" y="47"/>
                </a:lnTo>
                <a:lnTo>
                  <a:pt x="2661" y="44"/>
                </a:lnTo>
                <a:lnTo>
                  <a:pt x="2662" y="42"/>
                </a:lnTo>
                <a:lnTo>
                  <a:pt x="2664" y="41"/>
                </a:lnTo>
                <a:lnTo>
                  <a:pt x="2666" y="40"/>
                </a:lnTo>
                <a:lnTo>
                  <a:pt x="2668" y="40"/>
                </a:lnTo>
                <a:lnTo>
                  <a:pt x="2767" y="33"/>
                </a:lnTo>
                <a:lnTo>
                  <a:pt x="2770" y="34"/>
                </a:lnTo>
                <a:lnTo>
                  <a:pt x="2771" y="34"/>
                </a:lnTo>
                <a:lnTo>
                  <a:pt x="2772" y="35"/>
                </a:lnTo>
                <a:lnTo>
                  <a:pt x="2773" y="37"/>
                </a:lnTo>
                <a:lnTo>
                  <a:pt x="2773" y="41"/>
                </a:lnTo>
                <a:lnTo>
                  <a:pt x="2773" y="144"/>
                </a:lnTo>
                <a:lnTo>
                  <a:pt x="2774" y="147"/>
                </a:lnTo>
                <a:lnTo>
                  <a:pt x="2775" y="149"/>
                </a:lnTo>
                <a:lnTo>
                  <a:pt x="2776" y="150"/>
                </a:lnTo>
                <a:lnTo>
                  <a:pt x="2777" y="151"/>
                </a:lnTo>
                <a:lnTo>
                  <a:pt x="2781" y="151"/>
                </a:lnTo>
                <a:lnTo>
                  <a:pt x="2834" y="151"/>
                </a:lnTo>
                <a:lnTo>
                  <a:pt x="2837" y="152"/>
                </a:lnTo>
                <a:lnTo>
                  <a:pt x="2840" y="153"/>
                </a:lnTo>
                <a:lnTo>
                  <a:pt x="2841" y="155"/>
                </a:lnTo>
                <a:lnTo>
                  <a:pt x="2841" y="159"/>
                </a:lnTo>
                <a:lnTo>
                  <a:pt x="2841" y="209"/>
                </a:lnTo>
                <a:lnTo>
                  <a:pt x="2841" y="212"/>
                </a:lnTo>
                <a:lnTo>
                  <a:pt x="2840" y="214"/>
                </a:lnTo>
                <a:lnTo>
                  <a:pt x="2838" y="215"/>
                </a:lnTo>
                <a:lnTo>
                  <a:pt x="2834" y="216"/>
                </a:lnTo>
                <a:lnTo>
                  <a:pt x="2781" y="216"/>
                </a:lnTo>
                <a:lnTo>
                  <a:pt x="2777" y="216"/>
                </a:lnTo>
                <a:lnTo>
                  <a:pt x="2776" y="217"/>
                </a:lnTo>
                <a:lnTo>
                  <a:pt x="2775" y="218"/>
                </a:lnTo>
                <a:lnTo>
                  <a:pt x="2774" y="219"/>
                </a:lnTo>
                <a:lnTo>
                  <a:pt x="2774" y="220"/>
                </a:lnTo>
                <a:lnTo>
                  <a:pt x="2773" y="224"/>
                </a:lnTo>
                <a:lnTo>
                  <a:pt x="2773" y="450"/>
                </a:lnTo>
                <a:lnTo>
                  <a:pt x="2773" y="457"/>
                </a:lnTo>
                <a:lnTo>
                  <a:pt x="2774" y="464"/>
                </a:lnTo>
                <a:lnTo>
                  <a:pt x="2775" y="470"/>
                </a:lnTo>
                <a:lnTo>
                  <a:pt x="2776" y="475"/>
                </a:lnTo>
                <a:lnTo>
                  <a:pt x="2778" y="479"/>
                </a:lnTo>
                <a:lnTo>
                  <a:pt x="2780" y="484"/>
                </a:lnTo>
                <a:lnTo>
                  <a:pt x="2783" y="487"/>
                </a:lnTo>
                <a:lnTo>
                  <a:pt x="2786" y="490"/>
                </a:lnTo>
                <a:lnTo>
                  <a:pt x="2790" y="493"/>
                </a:lnTo>
                <a:lnTo>
                  <a:pt x="2793" y="495"/>
                </a:lnTo>
                <a:lnTo>
                  <a:pt x="2798" y="497"/>
                </a:lnTo>
                <a:lnTo>
                  <a:pt x="2803" y="498"/>
                </a:lnTo>
                <a:lnTo>
                  <a:pt x="2808" y="499"/>
                </a:lnTo>
                <a:lnTo>
                  <a:pt x="2814" y="500"/>
                </a:lnTo>
                <a:lnTo>
                  <a:pt x="2820" y="500"/>
                </a:lnTo>
                <a:lnTo>
                  <a:pt x="2827" y="501"/>
                </a:lnTo>
                <a:lnTo>
                  <a:pt x="2850" y="501"/>
                </a:lnTo>
                <a:lnTo>
                  <a:pt x="2853" y="501"/>
                </a:lnTo>
                <a:lnTo>
                  <a:pt x="2854" y="502"/>
                </a:lnTo>
                <a:lnTo>
                  <a:pt x="2854" y="503"/>
                </a:lnTo>
                <a:lnTo>
                  <a:pt x="2856" y="505"/>
                </a:lnTo>
                <a:lnTo>
                  <a:pt x="2856" y="507"/>
                </a:lnTo>
                <a:lnTo>
                  <a:pt x="2850" y="561"/>
                </a:lnTo>
                <a:close/>
                <a:moveTo>
                  <a:pt x="1322" y="536"/>
                </a:moveTo>
                <a:lnTo>
                  <a:pt x="1320" y="541"/>
                </a:lnTo>
                <a:lnTo>
                  <a:pt x="1318" y="547"/>
                </a:lnTo>
                <a:lnTo>
                  <a:pt x="1314" y="552"/>
                </a:lnTo>
                <a:lnTo>
                  <a:pt x="1311" y="557"/>
                </a:lnTo>
                <a:lnTo>
                  <a:pt x="1306" y="561"/>
                </a:lnTo>
                <a:lnTo>
                  <a:pt x="1301" y="565"/>
                </a:lnTo>
                <a:lnTo>
                  <a:pt x="1298" y="566"/>
                </a:lnTo>
                <a:lnTo>
                  <a:pt x="1295" y="567"/>
                </a:lnTo>
                <a:lnTo>
                  <a:pt x="1289" y="568"/>
                </a:lnTo>
                <a:lnTo>
                  <a:pt x="1166" y="568"/>
                </a:lnTo>
                <a:lnTo>
                  <a:pt x="1160" y="567"/>
                </a:lnTo>
                <a:lnTo>
                  <a:pt x="1157" y="566"/>
                </a:lnTo>
                <a:lnTo>
                  <a:pt x="1154" y="565"/>
                </a:lnTo>
                <a:lnTo>
                  <a:pt x="1149" y="561"/>
                </a:lnTo>
                <a:lnTo>
                  <a:pt x="1146" y="559"/>
                </a:lnTo>
                <a:lnTo>
                  <a:pt x="1144" y="556"/>
                </a:lnTo>
                <a:lnTo>
                  <a:pt x="1140" y="551"/>
                </a:lnTo>
                <a:lnTo>
                  <a:pt x="1137" y="546"/>
                </a:lnTo>
                <a:lnTo>
                  <a:pt x="1135" y="541"/>
                </a:lnTo>
                <a:lnTo>
                  <a:pt x="1133" y="536"/>
                </a:lnTo>
                <a:lnTo>
                  <a:pt x="1023" y="159"/>
                </a:lnTo>
                <a:lnTo>
                  <a:pt x="1022" y="158"/>
                </a:lnTo>
                <a:lnTo>
                  <a:pt x="1022" y="157"/>
                </a:lnTo>
                <a:lnTo>
                  <a:pt x="1022" y="154"/>
                </a:lnTo>
                <a:lnTo>
                  <a:pt x="1024" y="153"/>
                </a:lnTo>
                <a:lnTo>
                  <a:pt x="1026" y="152"/>
                </a:lnTo>
                <a:lnTo>
                  <a:pt x="1029" y="151"/>
                </a:lnTo>
                <a:lnTo>
                  <a:pt x="1132" y="151"/>
                </a:lnTo>
                <a:lnTo>
                  <a:pt x="1136" y="152"/>
                </a:lnTo>
                <a:lnTo>
                  <a:pt x="1138" y="153"/>
                </a:lnTo>
                <a:lnTo>
                  <a:pt x="1140" y="154"/>
                </a:lnTo>
                <a:lnTo>
                  <a:pt x="1141" y="157"/>
                </a:lnTo>
                <a:lnTo>
                  <a:pt x="1222" y="496"/>
                </a:lnTo>
                <a:lnTo>
                  <a:pt x="1223" y="498"/>
                </a:lnTo>
                <a:lnTo>
                  <a:pt x="1224" y="499"/>
                </a:lnTo>
                <a:lnTo>
                  <a:pt x="1225" y="499"/>
                </a:lnTo>
                <a:lnTo>
                  <a:pt x="1228" y="500"/>
                </a:lnTo>
                <a:lnTo>
                  <a:pt x="1230" y="501"/>
                </a:lnTo>
                <a:lnTo>
                  <a:pt x="1233" y="500"/>
                </a:lnTo>
                <a:lnTo>
                  <a:pt x="1235" y="500"/>
                </a:lnTo>
                <a:lnTo>
                  <a:pt x="1237" y="498"/>
                </a:lnTo>
                <a:lnTo>
                  <a:pt x="1238" y="495"/>
                </a:lnTo>
                <a:lnTo>
                  <a:pt x="1320" y="157"/>
                </a:lnTo>
                <a:lnTo>
                  <a:pt x="1320" y="155"/>
                </a:lnTo>
                <a:lnTo>
                  <a:pt x="1321" y="154"/>
                </a:lnTo>
                <a:lnTo>
                  <a:pt x="1322" y="153"/>
                </a:lnTo>
                <a:lnTo>
                  <a:pt x="1323" y="153"/>
                </a:lnTo>
                <a:lnTo>
                  <a:pt x="1326" y="152"/>
                </a:lnTo>
                <a:lnTo>
                  <a:pt x="1329" y="151"/>
                </a:lnTo>
                <a:lnTo>
                  <a:pt x="1426" y="151"/>
                </a:lnTo>
                <a:lnTo>
                  <a:pt x="1428" y="152"/>
                </a:lnTo>
                <a:lnTo>
                  <a:pt x="1430" y="153"/>
                </a:lnTo>
                <a:lnTo>
                  <a:pt x="1431" y="154"/>
                </a:lnTo>
                <a:lnTo>
                  <a:pt x="1431" y="157"/>
                </a:lnTo>
                <a:lnTo>
                  <a:pt x="1431" y="159"/>
                </a:lnTo>
                <a:lnTo>
                  <a:pt x="1322" y="536"/>
                </a:lnTo>
                <a:close/>
                <a:moveTo>
                  <a:pt x="1632" y="213"/>
                </a:moveTo>
                <a:lnTo>
                  <a:pt x="1621" y="214"/>
                </a:lnTo>
                <a:lnTo>
                  <a:pt x="1611" y="216"/>
                </a:lnTo>
                <a:lnTo>
                  <a:pt x="1602" y="218"/>
                </a:lnTo>
                <a:lnTo>
                  <a:pt x="1598" y="220"/>
                </a:lnTo>
                <a:lnTo>
                  <a:pt x="1594" y="222"/>
                </a:lnTo>
                <a:lnTo>
                  <a:pt x="1587" y="227"/>
                </a:lnTo>
                <a:lnTo>
                  <a:pt x="1584" y="229"/>
                </a:lnTo>
                <a:lnTo>
                  <a:pt x="1581" y="232"/>
                </a:lnTo>
                <a:lnTo>
                  <a:pt x="1579" y="235"/>
                </a:lnTo>
                <a:lnTo>
                  <a:pt x="1576" y="238"/>
                </a:lnTo>
                <a:lnTo>
                  <a:pt x="1572" y="246"/>
                </a:lnTo>
                <a:lnTo>
                  <a:pt x="1568" y="253"/>
                </a:lnTo>
                <a:lnTo>
                  <a:pt x="1566" y="257"/>
                </a:lnTo>
                <a:lnTo>
                  <a:pt x="1565" y="262"/>
                </a:lnTo>
                <a:lnTo>
                  <a:pt x="1562" y="271"/>
                </a:lnTo>
                <a:lnTo>
                  <a:pt x="1560" y="280"/>
                </a:lnTo>
                <a:lnTo>
                  <a:pt x="1559" y="290"/>
                </a:lnTo>
                <a:lnTo>
                  <a:pt x="1558" y="300"/>
                </a:lnTo>
                <a:lnTo>
                  <a:pt x="1557" y="311"/>
                </a:lnTo>
                <a:lnTo>
                  <a:pt x="1557" y="322"/>
                </a:lnTo>
                <a:lnTo>
                  <a:pt x="1558" y="326"/>
                </a:lnTo>
                <a:lnTo>
                  <a:pt x="1559" y="329"/>
                </a:lnTo>
                <a:lnTo>
                  <a:pt x="1560" y="330"/>
                </a:lnTo>
                <a:lnTo>
                  <a:pt x="1563" y="330"/>
                </a:lnTo>
                <a:lnTo>
                  <a:pt x="1699" y="330"/>
                </a:lnTo>
                <a:lnTo>
                  <a:pt x="1702" y="330"/>
                </a:lnTo>
                <a:lnTo>
                  <a:pt x="1705" y="329"/>
                </a:lnTo>
                <a:lnTo>
                  <a:pt x="1705" y="328"/>
                </a:lnTo>
                <a:lnTo>
                  <a:pt x="1706" y="327"/>
                </a:lnTo>
                <a:lnTo>
                  <a:pt x="1707" y="323"/>
                </a:lnTo>
                <a:lnTo>
                  <a:pt x="1706" y="301"/>
                </a:lnTo>
                <a:lnTo>
                  <a:pt x="1705" y="290"/>
                </a:lnTo>
                <a:lnTo>
                  <a:pt x="1704" y="280"/>
                </a:lnTo>
                <a:lnTo>
                  <a:pt x="1702" y="271"/>
                </a:lnTo>
                <a:lnTo>
                  <a:pt x="1700" y="262"/>
                </a:lnTo>
                <a:lnTo>
                  <a:pt x="1697" y="253"/>
                </a:lnTo>
                <a:lnTo>
                  <a:pt x="1695" y="249"/>
                </a:lnTo>
                <a:lnTo>
                  <a:pt x="1693" y="245"/>
                </a:lnTo>
                <a:lnTo>
                  <a:pt x="1689" y="238"/>
                </a:lnTo>
                <a:lnTo>
                  <a:pt x="1686" y="235"/>
                </a:lnTo>
                <a:lnTo>
                  <a:pt x="1684" y="232"/>
                </a:lnTo>
                <a:lnTo>
                  <a:pt x="1681" y="229"/>
                </a:lnTo>
                <a:lnTo>
                  <a:pt x="1678" y="227"/>
                </a:lnTo>
                <a:lnTo>
                  <a:pt x="1674" y="224"/>
                </a:lnTo>
                <a:lnTo>
                  <a:pt x="1671" y="222"/>
                </a:lnTo>
                <a:lnTo>
                  <a:pt x="1667" y="220"/>
                </a:lnTo>
                <a:lnTo>
                  <a:pt x="1663" y="218"/>
                </a:lnTo>
                <a:lnTo>
                  <a:pt x="1654" y="216"/>
                </a:lnTo>
                <a:lnTo>
                  <a:pt x="1644" y="214"/>
                </a:lnTo>
                <a:lnTo>
                  <a:pt x="1632" y="213"/>
                </a:lnTo>
                <a:close/>
                <a:moveTo>
                  <a:pt x="1816" y="395"/>
                </a:moveTo>
                <a:lnTo>
                  <a:pt x="1567" y="395"/>
                </a:lnTo>
                <a:lnTo>
                  <a:pt x="1564" y="395"/>
                </a:lnTo>
                <a:lnTo>
                  <a:pt x="1562" y="396"/>
                </a:lnTo>
                <a:lnTo>
                  <a:pt x="1562" y="397"/>
                </a:lnTo>
                <a:lnTo>
                  <a:pt x="1561" y="398"/>
                </a:lnTo>
                <a:lnTo>
                  <a:pt x="1561" y="401"/>
                </a:lnTo>
                <a:lnTo>
                  <a:pt x="1561" y="415"/>
                </a:lnTo>
                <a:lnTo>
                  <a:pt x="1562" y="422"/>
                </a:lnTo>
                <a:lnTo>
                  <a:pt x="1563" y="428"/>
                </a:lnTo>
                <a:lnTo>
                  <a:pt x="1564" y="434"/>
                </a:lnTo>
                <a:lnTo>
                  <a:pt x="1565" y="440"/>
                </a:lnTo>
                <a:lnTo>
                  <a:pt x="1568" y="450"/>
                </a:lnTo>
                <a:lnTo>
                  <a:pt x="1572" y="459"/>
                </a:lnTo>
                <a:lnTo>
                  <a:pt x="1577" y="468"/>
                </a:lnTo>
                <a:lnTo>
                  <a:pt x="1580" y="471"/>
                </a:lnTo>
                <a:lnTo>
                  <a:pt x="1583" y="475"/>
                </a:lnTo>
                <a:lnTo>
                  <a:pt x="1587" y="478"/>
                </a:lnTo>
                <a:lnTo>
                  <a:pt x="1590" y="481"/>
                </a:lnTo>
                <a:lnTo>
                  <a:pt x="1598" y="487"/>
                </a:lnTo>
                <a:lnTo>
                  <a:pt x="1603" y="489"/>
                </a:lnTo>
                <a:lnTo>
                  <a:pt x="1607" y="491"/>
                </a:lnTo>
                <a:lnTo>
                  <a:pt x="1612" y="493"/>
                </a:lnTo>
                <a:lnTo>
                  <a:pt x="1617" y="495"/>
                </a:lnTo>
                <a:lnTo>
                  <a:pt x="1628" y="498"/>
                </a:lnTo>
                <a:lnTo>
                  <a:pt x="1639" y="500"/>
                </a:lnTo>
                <a:lnTo>
                  <a:pt x="1645" y="501"/>
                </a:lnTo>
                <a:lnTo>
                  <a:pt x="1652" y="502"/>
                </a:lnTo>
                <a:lnTo>
                  <a:pt x="1665" y="503"/>
                </a:lnTo>
                <a:lnTo>
                  <a:pt x="1680" y="503"/>
                </a:lnTo>
                <a:lnTo>
                  <a:pt x="1700" y="502"/>
                </a:lnTo>
                <a:lnTo>
                  <a:pt x="1721" y="501"/>
                </a:lnTo>
                <a:lnTo>
                  <a:pt x="1769" y="496"/>
                </a:lnTo>
                <a:lnTo>
                  <a:pt x="1771" y="496"/>
                </a:lnTo>
                <a:lnTo>
                  <a:pt x="1772" y="496"/>
                </a:lnTo>
                <a:lnTo>
                  <a:pt x="1774" y="497"/>
                </a:lnTo>
                <a:lnTo>
                  <a:pt x="1775" y="499"/>
                </a:lnTo>
                <a:lnTo>
                  <a:pt x="1775" y="502"/>
                </a:lnTo>
                <a:lnTo>
                  <a:pt x="1775" y="504"/>
                </a:lnTo>
                <a:lnTo>
                  <a:pt x="1769" y="560"/>
                </a:lnTo>
                <a:lnTo>
                  <a:pt x="1767" y="563"/>
                </a:lnTo>
                <a:lnTo>
                  <a:pt x="1766" y="565"/>
                </a:lnTo>
                <a:lnTo>
                  <a:pt x="1764" y="566"/>
                </a:lnTo>
                <a:lnTo>
                  <a:pt x="1761" y="567"/>
                </a:lnTo>
                <a:lnTo>
                  <a:pt x="1747" y="569"/>
                </a:lnTo>
                <a:lnTo>
                  <a:pt x="1732" y="571"/>
                </a:lnTo>
                <a:lnTo>
                  <a:pt x="1717" y="573"/>
                </a:lnTo>
                <a:lnTo>
                  <a:pt x="1701" y="574"/>
                </a:lnTo>
                <a:lnTo>
                  <a:pt x="1671" y="576"/>
                </a:lnTo>
                <a:lnTo>
                  <a:pt x="1647" y="576"/>
                </a:lnTo>
                <a:lnTo>
                  <a:pt x="1625" y="576"/>
                </a:lnTo>
                <a:lnTo>
                  <a:pt x="1603" y="574"/>
                </a:lnTo>
                <a:lnTo>
                  <a:pt x="1598" y="573"/>
                </a:lnTo>
                <a:lnTo>
                  <a:pt x="1593" y="573"/>
                </a:lnTo>
                <a:lnTo>
                  <a:pt x="1583" y="571"/>
                </a:lnTo>
                <a:lnTo>
                  <a:pt x="1573" y="569"/>
                </a:lnTo>
                <a:lnTo>
                  <a:pt x="1563" y="566"/>
                </a:lnTo>
                <a:lnTo>
                  <a:pt x="1554" y="564"/>
                </a:lnTo>
                <a:lnTo>
                  <a:pt x="1545" y="560"/>
                </a:lnTo>
                <a:lnTo>
                  <a:pt x="1541" y="559"/>
                </a:lnTo>
                <a:lnTo>
                  <a:pt x="1536" y="557"/>
                </a:lnTo>
                <a:lnTo>
                  <a:pt x="1528" y="553"/>
                </a:lnTo>
                <a:lnTo>
                  <a:pt x="1520" y="548"/>
                </a:lnTo>
                <a:lnTo>
                  <a:pt x="1512" y="543"/>
                </a:lnTo>
                <a:lnTo>
                  <a:pt x="1505" y="538"/>
                </a:lnTo>
                <a:lnTo>
                  <a:pt x="1498" y="532"/>
                </a:lnTo>
                <a:lnTo>
                  <a:pt x="1491" y="525"/>
                </a:lnTo>
                <a:lnTo>
                  <a:pt x="1484" y="518"/>
                </a:lnTo>
                <a:lnTo>
                  <a:pt x="1478" y="511"/>
                </a:lnTo>
                <a:lnTo>
                  <a:pt x="1473" y="503"/>
                </a:lnTo>
                <a:lnTo>
                  <a:pt x="1467" y="494"/>
                </a:lnTo>
                <a:lnTo>
                  <a:pt x="1463" y="485"/>
                </a:lnTo>
                <a:lnTo>
                  <a:pt x="1458" y="475"/>
                </a:lnTo>
                <a:lnTo>
                  <a:pt x="1454" y="465"/>
                </a:lnTo>
                <a:lnTo>
                  <a:pt x="1451" y="454"/>
                </a:lnTo>
                <a:lnTo>
                  <a:pt x="1449" y="449"/>
                </a:lnTo>
                <a:lnTo>
                  <a:pt x="1448" y="443"/>
                </a:lnTo>
                <a:lnTo>
                  <a:pt x="1445" y="431"/>
                </a:lnTo>
                <a:lnTo>
                  <a:pt x="1443" y="418"/>
                </a:lnTo>
                <a:lnTo>
                  <a:pt x="1441" y="404"/>
                </a:lnTo>
                <a:lnTo>
                  <a:pt x="1440" y="390"/>
                </a:lnTo>
                <a:lnTo>
                  <a:pt x="1439" y="375"/>
                </a:lnTo>
                <a:lnTo>
                  <a:pt x="1439" y="360"/>
                </a:lnTo>
                <a:lnTo>
                  <a:pt x="1439" y="346"/>
                </a:lnTo>
                <a:lnTo>
                  <a:pt x="1440" y="333"/>
                </a:lnTo>
                <a:lnTo>
                  <a:pt x="1441" y="321"/>
                </a:lnTo>
                <a:lnTo>
                  <a:pt x="1442" y="309"/>
                </a:lnTo>
                <a:lnTo>
                  <a:pt x="1444" y="297"/>
                </a:lnTo>
                <a:lnTo>
                  <a:pt x="1446" y="286"/>
                </a:lnTo>
                <a:lnTo>
                  <a:pt x="1449" y="275"/>
                </a:lnTo>
                <a:lnTo>
                  <a:pt x="1452" y="265"/>
                </a:lnTo>
                <a:lnTo>
                  <a:pt x="1456" y="255"/>
                </a:lnTo>
                <a:lnTo>
                  <a:pt x="1460" y="245"/>
                </a:lnTo>
                <a:lnTo>
                  <a:pt x="1464" y="236"/>
                </a:lnTo>
                <a:lnTo>
                  <a:pt x="1469" y="228"/>
                </a:lnTo>
                <a:lnTo>
                  <a:pt x="1474" y="219"/>
                </a:lnTo>
                <a:lnTo>
                  <a:pt x="1479" y="212"/>
                </a:lnTo>
                <a:lnTo>
                  <a:pt x="1485" y="204"/>
                </a:lnTo>
                <a:lnTo>
                  <a:pt x="1491" y="197"/>
                </a:lnTo>
                <a:lnTo>
                  <a:pt x="1497" y="191"/>
                </a:lnTo>
                <a:lnTo>
                  <a:pt x="1504" y="185"/>
                </a:lnTo>
                <a:lnTo>
                  <a:pt x="1511" y="179"/>
                </a:lnTo>
                <a:lnTo>
                  <a:pt x="1519" y="174"/>
                </a:lnTo>
                <a:lnTo>
                  <a:pt x="1527" y="169"/>
                </a:lnTo>
                <a:lnTo>
                  <a:pt x="1535" y="165"/>
                </a:lnTo>
                <a:lnTo>
                  <a:pt x="1543" y="161"/>
                </a:lnTo>
                <a:lnTo>
                  <a:pt x="1552" y="157"/>
                </a:lnTo>
                <a:lnTo>
                  <a:pt x="1561" y="154"/>
                </a:lnTo>
                <a:lnTo>
                  <a:pt x="1570" y="152"/>
                </a:lnTo>
                <a:lnTo>
                  <a:pt x="1580" y="149"/>
                </a:lnTo>
                <a:lnTo>
                  <a:pt x="1590" y="147"/>
                </a:lnTo>
                <a:lnTo>
                  <a:pt x="1600" y="146"/>
                </a:lnTo>
                <a:lnTo>
                  <a:pt x="1611" y="145"/>
                </a:lnTo>
                <a:lnTo>
                  <a:pt x="1633" y="144"/>
                </a:lnTo>
                <a:lnTo>
                  <a:pt x="1647" y="144"/>
                </a:lnTo>
                <a:lnTo>
                  <a:pt x="1660" y="145"/>
                </a:lnTo>
                <a:lnTo>
                  <a:pt x="1672" y="146"/>
                </a:lnTo>
                <a:lnTo>
                  <a:pt x="1684" y="148"/>
                </a:lnTo>
                <a:lnTo>
                  <a:pt x="1695" y="150"/>
                </a:lnTo>
                <a:lnTo>
                  <a:pt x="1706" y="153"/>
                </a:lnTo>
                <a:lnTo>
                  <a:pt x="1716" y="156"/>
                </a:lnTo>
                <a:lnTo>
                  <a:pt x="1721" y="158"/>
                </a:lnTo>
                <a:lnTo>
                  <a:pt x="1725" y="160"/>
                </a:lnTo>
                <a:lnTo>
                  <a:pt x="1734" y="164"/>
                </a:lnTo>
                <a:lnTo>
                  <a:pt x="1743" y="168"/>
                </a:lnTo>
                <a:lnTo>
                  <a:pt x="1751" y="173"/>
                </a:lnTo>
                <a:lnTo>
                  <a:pt x="1758" y="179"/>
                </a:lnTo>
                <a:lnTo>
                  <a:pt x="1765" y="185"/>
                </a:lnTo>
                <a:lnTo>
                  <a:pt x="1772" y="192"/>
                </a:lnTo>
                <a:lnTo>
                  <a:pt x="1775" y="195"/>
                </a:lnTo>
                <a:lnTo>
                  <a:pt x="1778" y="198"/>
                </a:lnTo>
                <a:lnTo>
                  <a:pt x="1784" y="206"/>
                </a:lnTo>
                <a:lnTo>
                  <a:pt x="1789" y="214"/>
                </a:lnTo>
                <a:lnTo>
                  <a:pt x="1794" y="222"/>
                </a:lnTo>
                <a:lnTo>
                  <a:pt x="1798" y="231"/>
                </a:lnTo>
                <a:lnTo>
                  <a:pt x="1802" y="240"/>
                </a:lnTo>
                <a:lnTo>
                  <a:pt x="1806" y="250"/>
                </a:lnTo>
                <a:lnTo>
                  <a:pt x="1809" y="260"/>
                </a:lnTo>
                <a:lnTo>
                  <a:pt x="1812" y="271"/>
                </a:lnTo>
                <a:lnTo>
                  <a:pt x="1814" y="282"/>
                </a:lnTo>
                <a:lnTo>
                  <a:pt x="1816" y="293"/>
                </a:lnTo>
                <a:lnTo>
                  <a:pt x="1818" y="305"/>
                </a:lnTo>
                <a:lnTo>
                  <a:pt x="1821" y="331"/>
                </a:lnTo>
                <a:lnTo>
                  <a:pt x="1822" y="344"/>
                </a:lnTo>
                <a:lnTo>
                  <a:pt x="1823" y="358"/>
                </a:lnTo>
                <a:lnTo>
                  <a:pt x="1823" y="387"/>
                </a:lnTo>
                <a:lnTo>
                  <a:pt x="1823" y="391"/>
                </a:lnTo>
                <a:lnTo>
                  <a:pt x="1822" y="392"/>
                </a:lnTo>
                <a:lnTo>
                  <a:pt x="1821" y="393"/>
                </a:lnTo>
                <a:lnTo>
                  <a:pt x="1820" y="394"/>
                </a:lnTo>
                <a:lnTo>
                  <a:pt x="1819" y="394"/>
                </a:lnTo>
                <a:lnTo>
                  <a:pt x="1816" y="395"/>
                </a:lnTo>
                <a:close/>
                <a:moveTo>
                  <a:pt x="2392" y="577"/>
                </a:moveTo>
                <a:lnTo>
                  <a:pt x="2376" y="577"/>
                </a:lnTo>
                <a:lnTo>
                  <a:pt x="2361" y="576"/>
                </a:lnTo>
                <a:lnTo>
                  <a:pt x="2345" y="575"/>
                </a:lnTo>
                <a:lnTo>
                  <a:pt x="2330" y="574"/>
                </a:lnTo>
                <a:lnTo>
                  <a:pt x="2303" y="571"/>
                </a:lnTo>
                <a:lnTo>
                  <a:pt x="2278" y="567"/>
                </a:lnTo>
                <a:lnTo>
                  <a:pt x="2275" y="566"/>
                </a:lnTo>
                <a:lnTo>
                  <a:pt x="2273" y="564"/>
                </a:lnTo>
                <a:lnTo>
                  <a:pt x="2271" y="562"/>
                </a:lnTo>
                <a:lnTo>
                  <a:pt x="2271" y="559"/>
                </a:lnTo>
                <a:lnTo>
                  <a:pt x="2271" y="506"/>
                </a:lnTo>
                <a:lnTo>
                  <a:pt x="2271" y="503"/>
                </a:lnTo>
                <a:lnTo>
                  <a:pt x="2273" y="501"/>
                </a:lnTo>
                <a:lnTo>
                  <a:pt x="2275" y="500"/>
                </a:lnTo>
                <a:lnTo>
                  <a:pt x="2279" y="499"/>
                </a:lnTo>
                <a:lnTo>
                  <a:pt x="2321" y="502"/>
                </a:lnTo>
                <a:lnTo>
                  <a:pt x="2349" y="504"/>
                </a:lnTo>
                <a:lnTo>
                  <a:pt x="2376" y="504"/>
                </a:lnTo>
                <a:lnTo>
                  <a:pt x="2395" y="504"/>
                </a:lnTo>
                <a:lnTo>
                  <a:pt x="2412" y="502"/>
                </a:lnTo>
                <a:lnTo>
                  <a:pt x="2420" y="501"/>
                </a:lnTo>
                <a:lnTo>
                  <a:pt x="2427" y="499"/>
                </a:lnTo>
                <a:lnTo>
                  <a:pt x="2434" y="497"/>
                </a:lnTo>
                <a:lnTo>
                  <a:pt x="2440" y="494"/>
                </a:lnTo>
                <a:lnTo>
                  <a:pt x="2445" y="491"/>
                </a:lnTo>
                <a:lnTo>
                  <a:pt x="2450" y="487"/>
                </a:lnTo>
                <a:lnTo>
                  <a:pt x="2454" y="483"/>
                </a:lnTo>
                <a:lnTo>
                  <a:pt x="2457" y="479"/>
                </a:lnTo>
                <a:lnTo>
                  <a:pt x="2460" y="474"/>
                </a:lnTo>
                <a:lnTo>
                  <a:pt x="2461" y="468"/>
                </a:lnTo>
                <a:lnTo>
                  <a:pt x="2463" y="462"/>
                </a:lnTo>
                <a:lnTo>
                  <a:pt x="2463" y="455"/>
                </a:lnTo>
                <a:lnTo>
                  <a:pt x="2462" y="447"/>
                </a:lnTo>
                <a:lnTo>
                  <a:pt x="2461" y="440"/>
                </a:lnTo>
                <a:lnTo>
                  <a:pt x="2458" y="433"/>
                </a:lnTo>
                <a:lnTo>
                  <a:pt x="2455" y="427"/>
                </a:lnTo>
                <a:lnTo>
                  <a:pt x="2450" y="421"/>
                </a:lnTo>
                <a:lnTo>
                  <a:pt x="2445" y="416"/>
                </a:lnTo>
                <a:lnTo>
                  <a:pt x="2440" y="411"/>
                </a:lnTo>
                <a:lnTo>
                  <a:pt x="2433" y="406"/>
                </a:lnTo>
                <a:lnTo>
                  <a:pt x="2426" y="402"/>
                </a:lnTo>
                <a:lnTo>
                  <a:pt x="2419" y="398"/>
                </a:lnTo>
                <a:lnTo>
                  <a:pt x="2402" y="390"/>
                </a:lnTo>
                <a:lnTo>
                  <a:pt x="2367" y="374"/>
                </a:lnTo>
                <a:lnTo>
                  <a:pt x="2349" y="366"/>
                </a:lnTo>
                <a:lnTo>
                  <a:pt x="2332" y="357"/>
                </a:lnTo>
                <a:lnTo>
                  <a:pt x="2324" y="352"/>
                </a:lnTo>
                <a:lnTo>
                  <a:pt x="2316" y="346"/>
                </a:lnTo>
                <a:lnTo>
                  <a:pt x="2308" y="340"/>
                </a:lnTo>
                <a:lnTo>
                  <a:pt x="2301" y="334"/>
                </a:lnTo>
                <a:lnTo>
                  <a:pt x="2295" y="327"/>
                </a:lnTo>
                <a:lnTo>
                  <a:pt x="2289" y="320"/>
                </a:lnTo>
                <a:lnTo>
                  <a:pt x="2284" y="311"/>
                </a:lnTo>
                <a:lnTo>
                  <a:pt x="2280" y="303"/>
                </a:lnTo>
                <a:lnTo>
                  <a:pt x="2276" y="293"/>
                </a:lnTo>
                <a:lnTo>
                  <a:pt x="2275" y="288"/>
                </a:lnTo>
                <a:lnTo>
                  <a:pt x="2274" y="283"/>
                </a:lnTo>
                <a:lnTo>
                  <a:pt x="2273" y="278"/>
                </a:lnTo>
                <a:lnTo>
                  <a:pt x="2272" y="272"/>
                </a:lnTo>
                <a:lnTo>
                  <a:pt x="2272" y="260"/>
                </a:lnTo>
                <a:lnTo>
                  <a:pt x="2272" y="252"/>
                </a:lnTo>
                <a:lnTo>
                  <a:pt x="2272" y="244"/>
                </a:lnTo>
                <a:lnTo>
                  <a:pt x="2274" y="237"/>
                </a:lnTo>
                <a:lnTo>
                  <a:pt x="2275" y="230"/>
                </a:lnTo>
                <a:lnTo>
                  <a:pt x="2277" y="223"/>
                </a:lnTo>
                <a:lnTo>
                  <a:pt x="2279" y="217"/>
                </a:lnTo>
                <a:lnTo>
                  <a:pt x="2282" y="211"/>
                </a:lnTo>
                <a:lnTo>
                  <a:pt x="2285" y="205"/>
                </a:lnTo>
                <a:lnTo>
                  <a:pt x="2293" y="194"/>
                </a:lnTo>
                <a:lnTo>
                  <a:pt x="2297" y="189"/>
                </a:lnTo>
                <a:lnTo>
                  <a:pt x="2301" y="184"/>
                </a:lnTo>
                <a:lnTo>
                  <a:pt x="2306" y="180"/>
                </a:lnTo>
                <a:lnTo>
                  <a:pt x="2311" y="176"/>
                </a:lnTo>
                <a:lnTo>
                  <a:pt x="2323" y="168"/>
                </a:lnTo>
                <a:lnTo>
                  <a:pt x="2335" y="161"/>
                </a:lnTo>
                <a:lnTo>
                  <a:pt x="2348" y="156"/>
                </a:lnTo>
                <a:lnTo>
                  <a:pt x="2362" y="151"/>
                </a:lnTo>
                <a:lnTo>
                  <a:pt x="2370" y="149"/>
                </a:lnTo>
                <a:lnTo>
                  <a:pt x="2377" y="147"/>
                </a:lnTo>
                <a:lnTo>
                  <a:pt x="2393" y="144"/>
                </a:lnTo>
                <a:lnTo>
                  <a:pt x="2409" y="142"/>
                </a:lnTo>
                <a:lnTo>
                  <a:pt x="2426" y="141"/>
                </a:lnTo>
                <a:lnTo>
                  <a:pt x="2443" y="140"/>
                </a:lnTo>
                <a:lnTo>
                  <a:pt x="2458" y="141"/>
                </a:lnTo>
                <a:lnTo>
                  <a:pt x="2473" y="142"/>
                </a:lnTo>
                <a:lnTo>
                  <a:pt x="2488" y="143"/>
                </a:lnTo>
                <a:lnTo>
                  <a:pt x="2504" y="145"/>
                </a:lnTo>
                <a:lnTo>
                  <a:pt x="2518" y="147"/>
                </a:lnTo>
                <a:lnTo>
                  <a:pt x="2533" y="149"/>
                </a:lnTo>
                <a:lnTo>
                  <a:pt x="2559" y="154"/>
                </a:lnTo>
                <a:lnTo>
                  <a:pt x="2562" y="155"/>
                </a:lnTo>
                <a:lnTo>
                  <a:pt x="2565" y="157"/>
                </a:lnTo>
                <a:lnTo>
                  <a:pt x="2566" y="158"/>
                </a:lnTo>
                <a:lnTo>
                  <a:pt x="2567" y="159"/>
                </a:lnTo>
                <a:lnTo>
                  <a:pt x="2567" y="160"/>
                </a:lnTo>
                <a:lnTo>
                  <a:pt x="2567" y="162"/>
                </a:lnTo>
                <a:lnTo>
                  <a:pt x="2559" y="210"/>
                </a:lnTo>
                <a:lnTo>
                  <a:pt x="2558" y="213"/>
                </a:lnTo>
                <a:lnTo>
                  <a:pt x="2557" y="215"/>
                </a:lnTo>
                <a:lnTo>
                  <a:pt x="2556" y="216"/>
                </a:lnTo>
                <a:lnTo>
                  <a:pt x="2554" y="216"/>
                </a:lnTo>
                <a:lnTo>
                  <a:pt x="2552" y="216"/>
                </a:lnTo>
                <a:lnTo>
                  <a:pt x="2509" y="213"/>
                </a:lnTo>
                <a:lnTo>
                  <a:pt x="2485" y="212"/>
                </a:lnTo>
                <a:lnTo>
                  <a:pt x="2465" y="211"/>
                </a:lnTo>
                <a:lnTo>
                  <a:pt x="2448" y="212"/>
                </a:lnTo>
                <a:lnTo>
                  <a:pt x="2433" y="213"/>
                </a:lnTo>
                <a:lnTo>
                  <a:pt x="2426" y="214"/>
                </a:lnTo>
                <a:lnTo>
                  <a:pt x="2422" y="214"/>
                </a:lnTo>
                <a:lnTo>
                  <a:pt x="2419" y="215"/>
                </a:lnTo>
                <a:lnTo>
                  <a:pt x="2413" y="217"/>
                </a:lnTo>
                <a:lnTo>
                  <a:pt x="2408" y="219"/>
                </a:lnTo>
                <a:lnTo>
                  <a:pt x="2403" y="222"/>
                </a:lnTo>
                <a:lnTo>
                  <a:pt x="2398" y="225"/>
                </a:lnTo>
                <a:lnTo>
                  <a:pt x="2395" y="228"/>
                </a:lnTo>
                <a:lnTo>
                  <a:pt x="2392" y="232"/>
                </a:lnTo>
                <a:lnTo>
                  <a:pt x="2389" y="237"/>
                </a:lnTo>
                <a:lnTo>
                  <a:pt x="2387" y="242"/>
                </a:lnTo>
                <a:lnTo>
                  <a:pt x="2386" y="248"/>
                </a:lnTo>
                <a:lnTo>
                  <a:pt x="2386" y="255"/>
                </a:lnTo>
                <a:lnTo>
                  <a:pt x="2387" y="262"/>
                </a:lnTo>
                <a:lnTo>
                  <a:pt x="2387" y="265"/>
                </a:lnTo>
                <a:lnTo>
                  <a:pt x="2388" y="268"/>
                </a:lnTo>
                <a:lnTo>
                  <a:pt x="2391" y="274"/>
                </a:lnTo>
                <a:lnTo>
                  <a:pt x="2394" y="279"/>
                </a:lnTo>
                <a:lnTo>
                  <a:pt x="2399" y="284"/>
                </a:lnTo>
                <a:lnTo>
                  <a:pt x="2404" y="289"/>
                </a:lnTo>
                <a:lnTo>
                  <a:pt x="2409" y="293"/>
                </a:lnTo>
                <a:lnTo>
                  <a:pt x="2416" y="297"/>
                </a:lnTo>
                <a:lnTo>
                  <a:pt x="2430" y="305"/>
                </a:lnTo>
                <a:lnTo>
                  <a:pt x="2446" y="311"/>
                </a:lnTo>
                <a:lnTo>
                  <a:pt x="2481" y="325"/>
                </a:lnTo>
                <a:lnTo>
                  <a:pt x="2499" y="333"/>
                </a:lnTo>
                <a:lnTo>
                  <a:pt x="2508" y="338"/>
                </a:lnTo>
                <a:lnTo>
                  <a:pt x="2516" y="342"/>
                </a:lnTo>
                <a:lnTo>
                  <a:pt x="2525" y="347"/>
                </a:lnTo>
                <a:lnTo>
                  <a:pt x="2533" y="353"/>
                </a:lnTo>
                <a:lnTo>
                  <a:pt x="2540" y="359"/>
                </a:lnTo>
                <a:lnTo>
                  <a:pt x="2547" y="365"/>
                </a:lnTo>
                <a:lnTo>
                  <a:pt x="2553" y="372"/>
                </a:lnTo>
                <a:lnTo>
                  <a:pt x="2559" y="380"/>
                </a:lnTo>
                <a:lnTo>
                  <a:pt x="2564" y="388"/>
                </a:lnTo>
                <a:lnTo>
                  <a:pt x="2569" y="397"/>
                </a:lnTo>
                <a:lnTo>
                  <a:pt x="2572" y="407"/>
                </a:lnTo>
                <a:lnTo>
                  <a:pt x="2575" y="417"/>
                </a:lnTo>
                <a:lnTo>
                  <a:pt x="2576" y="423"/>
                </a:lnTo>
                <a:lnTo>
                  <a:pt x="2576" y="429"/>
                </a:lnTo>
                <a:lnTo>
                  <a:pt x="2577" y="441"/>
                </a:lnTo>
                <a:lnTo>
                  <a:pt x="2577" y="449"/>
                </a:lnTo>
                <a:lnTo>
                  <a:pt x="2576" y="456"/>
                </a:lnTo>
                <a:lnTo>
                  <a:pt x="2575" y="464"/>
                </a:lnTo>
                <a:lnTo>
                  <a:pt x="2574" y="471"/>
                </a:lnTo>
                <a:lnTo>
                  <a:pt x="2570" y="485"/>
                </a:lnTo>
                <a:lnTo>
                  <a:pt x="2568" y="491"/>
                </a:lnTo>
                <a:lnTo>
                  <a:pt x="2565" y="498"/>
                </a:lnTo>
                <a:lnTo>
                  <a:pt x="2562" y="504"/>
                </a:lnTo>
                <a:lnTo>
                  <a:pt x="2559" y="510"/>
                </a:lnTo>
                <a:lnTo>
                  <a:pt x="2555" y="516"/>
                </a:lnTo>
                <a:lnTo>
                  <a:pt x="2551" y="521"/>
                </a:lnTo>
                <a:lnTo>
                  <a:pt x="2542" y="531"/>
                </a:lnTo>
                <a:lnTo>
                  <a:pt x="2536" y="536"/>
                </a:lnTo>
                <a:lnTo>
                  <a:pt x="2531" y="541"/>
                </a:lnTo>
                <a:lnTo>
                  <a:pt x="2525" y="545"/>
                </a:lnTo>
                <a:lnTo>
                  <a:pt x="2518" y="549"/>
                </a:lnTo>
                <a:lnTo>
                  <a:pt x="2505" y="556"/>
                </a:lnTo>
                <a:lnTo>
                  <a:pt x="2490" y="563"/>
                </a:lnTo>
                <a:lnTo>
                  <a:pt x="2482" y="565"/>
                </a:lnTo>
                <a:lnTo>
                  <a:pt x="2473" y="568"/>
                </a:lnTo>
                <a:lnTo>
                  <a:pt x="2464" y="570"/>
                </a:lnTo>
                <a:lnTo>
                  <a:pt x="2455" y="572"/>
                </a:lnTo>
                <a:lnTo>
                  <a:pt x="2445" y="573"/>
                </a:lnTo>
                <a:lnTo>
                  <a:pt x="2435" y="575"/>
                </a:lnTo>
                <a:lnTo>
                  <a:pt x="2425" y="576"/>
                </a:lnTo>
                <a:lnTo>
                  <a:pt x="2415" y="577"/>
                </a:lnTo>
                <a:lnTo>
                  <a:pt x="2404" y="577"/>
                </a:lnTo>
                <a:lnTo>
                  <a:pt x="2392" y="577"/>
                </a:lnTo>
                <a:close/>
                <a:moveTo>
                  <a:pt x="3137" y="372"/>
                </a:moveTo>
                <a:lnTo>
                  <a:pt x="3136" y="369"/>
                </a:lnTo>
                <a:lnTo>
                  <a:pt x="3135" y="367"/>
                </a:lnTo>
                <a:lnTo>
                  <a:pt x="3133" y="366"/>
                </a:lnTo>
                <a:lnTo>
                  <a:pt x="3130" y="366"/>
                </a:lnTo>
                <a:lnTo>
                  <a:pt x="3078" y="366"/>
                </a:lnTo>
                <a:lnTo>
                  <a:pt x="3068" y="366"/>
                </a:lnTo>
                <a:lnTo>
                  <a:pt x="3059" y="366"/>
                </a:lnTo>
                <a:lnTo>
                  <a:pt x="3051" y="367"/>
                </a:lnTo>
                <a:lnTo>
                  <a:pt x="3043" y="369"/>
                </a:lnTo>
                <a:lnTo>
                  <a:pt x="3035" y="370"/>
                </a:lnTo>
                <a:lnTo>
                  <a:pt x="3028" y="373"/>
                </a:lnTo>
                <a:lnTo>
                  <a:pt x="3022" y="376"/>
                </a:lnTo>
                <a:lnTo>
                  <a:pt x="3017" y="379"/>
                </a:lnTo>
                <a:lnTo>
                  <a:pt x="3012" y="383"/>
                </a:lnTo>
                <a:lnTo>
                  <a:pt x="3008" y="388"/>
                </a:lnTo>
                <a:lnTo>
                  <a:pt x="3004" y="393"/>
                </a:lnTo>
                <a:lnTo>
                  <a:pt x="3001" y="399"/>
                </a:lnTo>
                <a:lnTo>
                  <a:pt x="3000" y="402"/>
                </a:lnTo>
                <a:lnTo>
                  <a:pt x="2999" y="405"/>
                </a:lnTo>
                <a:lnTo>
                  <a:pt x="2997" y="413"/>
                </a:lnTo>
                <a:lnTo>
                  <a:pt x="2996" y="421"/>
                </a:lnTo>
                <a:lnTo>
                  <a:pt x="2996" y="430"/>
                </a:lnTo>
                <a:lnTo>
                  <a:pt x="2996" y="440"/>
                </a:lnTo>
                <a:lnTo>
                  <a:pt x="2997" y="448"/>
                </a:lnTo>
                <a:lnTo>
                  <a:pt x="2999" y="456"/>
                </a:lnTo>
                <a:lnTo>
                  <a:pt x="3001" y="464"/>
                </a:lnTo>
                <a:lnTo>
                  <a:pt x="3004" y="470"/>
                </a:lnTo>
                <a:lnTo>
                  <a:pt x="3006" y="473"/>
                </a:lnTo>
                <a:lnTo>
                  <a:pt x="3008" y="476"/>
                </a:lnTo>
                <a:lnTo>
                  <a:pt x="3012" y="481"/>
                </a:lnTo>
                <a:lnTo>
                  <a:pt x="3017" y="486"/>
                </a:lnTo>
                <a:lnTo>
                  <a:pt x="3020" y="487"/>
                </a:lnTo>
                <a:lnTo>
                  <a:pt x="3023" y="489"/>
                </a:lnTo>
                <a:lnTo>
                  <a:pt x="3029" y="492"/>
                </a:lnTo>
                <a:lnTo>
                  <a:pt x="3035" y="495"/>
                </a:lnTo>
                <a:lnTo>
                  <a:pt x="3043" y="497"/>
                </a:lnTo>
                <a:lnTo>
                  <a:pt x="3051" y="499"/>
                </a:lnTo>
                <a:lnTo>
                  <a:pt x="3059" y="500"/>
                </a:lnTo>
                <a:lnTo>
                  <a:pt x="3068" y="500"/>
                </a:lnTo>
                <a:lnTo>
                  <a:pt x="3078" y="501"/>
                </a:lnTo>
                <a:lnTo>
                  <a:pt x="3129" y="501"/>
                </a:lnTo>
                <a:lnTo>
                  <a:pt x="3133" y="500"/>
                </a:lnTo>
                <a:lnTo>
                  <a:pt x="3135" y="499"/>
                </a:lnTo>
                <a:lnTo>
                  <a:pt x="3136" y="497"/>
                </a:lnTo>
                <a:lnTo>
                  <a:pt x="3137" y="493"/>
                </a:lnTo>
                <a:lnTo>
                  <a:pt x="3137" y="372"/>
                </a:lnTo>
                <a:close/>
                <a:moveTo>
                  <a:pt x="3250" y="550"/>
                </a:moveTo>
                <a:lnTo>
                  <a:pt x="3248" y="554"/>
                </a:lnTo>
                <a:lnTo>
                  <a:pt x="3248" y="555"/>
                </a:lnTo>
                <a:lnTo>
                  <a:pt x="3247" y="557"/>
                </a:lnTo>
                <a:lnTo>
                  <a:pt x="3244" y="559"/>
                </a:lnTo>
                <a:lnTo>
                  <a:pt x="3243" y="560"/>
                </a:lnTo>
                <a:lnTo>
                  <a:pt x="3240" y="560"/>
                </a:lnTo>
                <a:lnTo>
                  <a:pt x="3199" y="566"/>
                </a:lnTo>
                <a:lnTo>
                  <a:pt x="3156" y="571"/>
                </a:lnTo>
                <a:lnTo>
                  <a:pt x="3133" y="573"/>
                </a:lnTo>
                <a:lnTo>
                  <a:pt x="3111" y="575"/>
                </a:lnTo>
                <a:lnTo>
                  <a:pt x="3088" y="576"/>
                </a:lnTo>
                <a:lnTo>
                  <a:pt x="3066" y="576"/>
                </a:lnTo>
                <a:lnTo>
                  <a:pt x="3056" y="576"/>
                </a:lnTo>
                <a:lnTo>
                  <a:pt x="3046" y="576"/>
                </a:lnTo>
                <a:lnTo>
                  <a:pt x="3027" y="575"/>
                </a:lnTo>
                <a:lnTo>
                  <a:pt x="3009" y="573"/>
                </a:lnTo>
                <a:lnTo>
                  <a:pt x="3000" y="571"/>
                </a:lnTo>
                <a:lnTo>
                  <a:pt x="2992" y="570"/>
                </a:lnTo>
                <a:lnTo>
                  <a:pt x="2975" y="566"/>
                </a:lnTo>
                <a:lnTo>
                  <a:pt x="2968" y="563"/>
                </a:lnTo>
                <a:lnTo>
                  <a:pt x="2960" y="561"/>
                </a:lnTo>
                <a:lnTo>
                  <a:pt x="2946" y="554"/>
                </a:lnTo>
                <a:lnTo>
                  <a:pt x="2939" y="551"/>
                </a:lnTo>
                <a:lnTo>
                  <a:pt x="2933" y="547"/>
                </a:lnTo>
                <a:lnTo>
                  <a:pt x="2922" y="538"/>
                </a:lnTo>
                <a:lnTo>
                  <a:pt x="2916" y="533"/>
                </a:lnTo>
                <a:lnTo>
                  <a:pt x="2911" y="528"/>
                </a:lnTo>
                <a:lnTo>
                  <a:pt x="2907" y="522"/>
                </a:lnTo>
                <a:lnTo>
                  <a:pt x="2902" y="516"/>
                </a:lnTo>
                <a:lnTo>
                  <a:pt x="2898" y="510"/>
                </a:lnTo>
                <a:lnTo>
                  <a:pt x="2895" y="503"/>
                </a:lnTo>
                <a:lnTo>
                  <a:pt x="2892" y="496"/>
                </a:lnTo>
                <a:lnTo>
                  <a:pt x="2889" y="488"/>
                </a:lnTo>
                <a:lnTo>
                  <a:pt x="2887" y="480"/>
                </a:lnTo>
                <a:lnTo>
                  <a:pt x="2885" y="472"/>
                </a:lnTo>
                <a:lnTo>
                  <a:pt x="2883" y="463"/>
                </a:lnTo>
                <a:lnTo>
                  <a:pt x="2882" y="454"/>
                </a:lnTo>
                <a:lnTo>
                  <a:pt x="2881" y="444"/>
                </a:lnTo>
                <a:lnTo>
                  <a:pt x="2881" y="434"/>
                </a:lnTo>
                <a:lnTo>
                  <a:pt x="2881" y="424"/>
                </a:lnTo>
                <a:lnTo>
                  <a:pt x="2882" y="419"/>
                </a:lnTo>
                <a:lnTo>
                  <a:pt x="2882" y="414"/>
                </a:lnTo>
                <a:lnTo>
                  <a:pt x="2883" y="405"/>
                </a:lnTo>
                <a:lnTo>
                  <a:pt x="2885" y="396"/>
                </a:lnTo>
                <a:lnTo>
                  <a:pt x="2886" y="388"/>
                </a:lnTo>
                <a:lnTo>
                  <a:pt x="2889" y="380"/>
                </a:lnTo>
                <a:lnTo>
                  <a:pt x="2891" y="373"/>
                </a:lnTo>
                <a:lnTo>
                  <a:pt x="2894" y="366"/>
                </a:lnTo>
                <a:lnTo>
                  <a:pt x="2898" y="360"/>
                </a:lnTo>
                <a:lnTo>
                  <a:pt x="2901" y="354"/>
                </a:lnTo>
                <a:lnTo>
                  <a:pt x="2905" y="348"/>
                </a:lnTo>
                <a:lnTo>
                  <a:pt x="2910" y="343"/>
                </a:lnTo>
                <a:lnTo>
                  <a:pt x="2914" y="338"/>
                </a:lnTo>
                <a:lnTo>
                  <a:pt x="2919" y="333"/>
                </a:lnTo>
                <a:lnTo>
                  <a:pt x="2924" y="329"/>
                </a:lnTo>
                <a:lnTo>
                  <a:pt x="2930" y="325"/>
                </a:lnTo>
                <a:lnTo>
                  <a:pt x="2941" y="318"/>
                </a:lnTo>
                <a:lnTo>
                  <a:pt x="2954" y="312"/>
                </a:lnTo>
                <a:lnTo>
                  <a:pt x="2967" y="307"/>
                </a:lnTo>
                <a:lnTo>
                  <a:pt x="2981" y="304"/>
                </a:lnTo>
                <a:lnTo>
                  <a:pt x="2996" y="301"/>
                </a:lnTo>
                <a:lnTo>
                  <a:pt x="3011" y="299"/>
                </a:lnTo>
                <a:lnTo>
                  <a:pt x="3027" y="298"/>
                </a:lnTo>
                <a:lnTo>
                  <a:pt x="3043" y="298"/>
                </a:lnTo>
                <a:lnTo>
                  <a:pt x="3065" y="299"/>
                </a:lnTo>
                <a:lnTo>
                  <a:pt x="3091" y="301"/>
                </a:lnTo>
                <a:lnTo>
                  <a:pt x="3135" y="306"/>
                </a:lnTo>
                <a:lnTo>
                  <a:pt x="3135" y="294"/>
                </a:lnTo>
                <a:lnTo>
                  <a:pt x="3134" y="283"/>
                </a:lnTo>
                <a:lnTo>
                  <a:pt x="3133" y="273"/>
                </a:lnTo>
                <a:lnTo>
                  <a:pt x="3130" y="264"/>
                </a:lnTo>
                <a:lnTo>
                  <a:pt x="3129" y="260"/>
                </a:lnTo>
                <a:lnTo>
                  <a:pt x="3127" y="256"/>
                </a:lnTo>
                <a:lnTo>
                  <a:pt x="3126" y="252"/>
                </a:lnTo>
                <a:lnTo>
                  <a:pt x="3124" y="248"/>
                </a:lnTo>
                <a:lnTo>
                  <a:pt x="3119" y="241"/>
                </a:lnTo>
                <a:lnTo>
                  <a:pt x="3114" y="235"/>
                </a:lnTo>
                <a:lnTo>
                  <a:pt x="3107" y="230"/>
                </a:lnTo>
                <a:lnTo>
                  <a:pt x="3100" y="226"/>
                </a:lnTo>
                <a:lnTo>
                  <a:pt x="3092" y="222"/>
                </a:lnTo>
                <a:lnTo>
                  <a:pt x="3082" y="219"/>
                </a:lnTo>
                <a:lnTo>
                  <a:pt x="3077" y="218"/>
                </a:lnTo>
                <a:lnTo>
                  <a:pt x="3072" y="217"/>
                </a:lnTo>
                <a:lnTo>
                  <a:pt x="3066" y="216"/>
                </a:lnTo>
                <a:lnTo>
                  <a:pt x="3060" y="215"/>
                </a:lnTo>
                <a:lnTo>
                  <a:pt x="3047" y="214"/>
                </a:lnTo>
                <a:lnTo>
                  <a:pt x="3033" y="214"/>
                </a:lnTo>
                <a:lnTo>
                  <a:pt x="3012" y="215"/>
                </a:lnTo>
                <a:lnTo>
                  <a:pt x="2989" y="216"/>
                </a:lnTo>
                <a:lnTo>
                  <a:pt x="2943" y="219"/>
                </a:lnTo>
                <a:lnTo>
                  <a:pt x="2941" y="219"/>
                </a:lnTo>
                <a:lnTo>
                  <a:pt x="2938" y="219"/>
                </a:lnTo>
                <a:lnTo>
                  <a:pt x="2935" y="218"/>
                </a:lnTo>
                <a:lnTo>
                  <a:pt x="2934" y="216"/>
                </a:lnTo>
                <a:lnTo>
                  <a:pt x="2933" y="213"/>
                </a:lnTo>
                <a:lnTo>
                  <a:pt x="2927" y="160"/>
                </a:lnTo>
                <a:lnTo>
                  <a:pt x="2927" y="159"/>
                </a:lnTo>
                <a:lnTo>
                  <a:pt x="2927" y="157"/>
                </a:lnTo>
                <a:lnTo>
                  <a:pt x="2928" y="155"/>
                </a:lnTo>
                <a:lnTo>
                  <a:pt x="2930" y="154"/>
                </a:lnTo>
                <a:lnTo>
                  <a:pt x="2932" y="153"/>
                </a:lnTo>
                <a:lnTo>
                  <a:pt x="2963" y="150"/>
                </a:lnTo>
                <a:lnTo>
                  <a:pt x="2998" y="147"/>
                </a:lnTo>
                <a:lnTo>
                  <a:pt x="3036" y="145"/>
                </a:lnTo>
                <a:lnTo>
                  <a:pt x="3071" y="144"/>
                </a:lnTo>
                <a:lnTo>
                  <a:pt x="3091" y="145"/>
                </a:lnTo>
                <a:lnTo>
                  <a:pt x="3100" y="145"/>
                </a:lnTo>
                <a:lnTo>
                  <a:pt x="3109" y="146"/>
                </a:lnTo>
                <a:lnTo>
                  <a:pt x="3127" y="149"/>
                </a:lnTo>
                <a:lnTo>
                  <a:pt x="3136" y="150"/>
                </a:lnTo>
                <a:lnTo>
                  <a:pt x="3144" y="152"/>
                </a:lnTo>
                <a:lnTo>
                  <a:pt x="3152" y="155"/>
                </a:lnTo>
                <a:lnTo>
                  <a:pt x="3160" y="157"/>
                </a:lnTo>
                <a:lnTo>
                  <a:pt x="3167" y="160"/>
                </a:lnTo>
                <a:lnTo>
                  <a:pt x="3175" y="163"/>
                </a:lnTo>
                <a:lnTo>
                  <a:pt x="3188" y="171"/>
                </a:lnTo>
                <a:lnTo>
                  <a:pt x="3194" y="175"/>
                </a:lnTo>
                <a:lnTo>
                  <a:pt x="3200" y="179"/>
                </a:lnTo>
                <a:lnTo>
                  <a:pt x="3206" y="184"/>
                </a:lnTo>
                <a:lnTo>
                  <a:pt x="3211" y="190"/>
                </a:lnTo>
                <a:lnTo>
                  <a:pt x="3216" y="195"/>
                </a:lnTo>
                <a:lnTo>
                  <a:pt x="3221" y="201"/>
                </a:lnTo>
                <a:lnTo>
                  <a:pt x="3225" y="207"/>
                </a:lnTo>
                <a:lnTo>
                  <a:pt x="3229" y="214"/>
                </a:lnTo>
                <a:lnTo>
                  <a:pt x="3233" y="221"/>
                </a:lnTo>
                <a:lnTo>
                  <a:pt x="3236" y="228"/>
                </a:lnTo>
                <a:lnTo>
                  <a:pt x="3241" y="244"/>
                </a:lnTo>
                <a:lnTo>
                  <a:pt x="3245" y="262"/>
                </a:lnTo>
                <a:lnTo>
                  <a:pt x="3248" y="281"/>
                </a:lnTo>
                <a:lnTo>
                  <a:pt x="3248" y="292"/>
                </a:lnTo>
                <a:lnTo>
                  <a:pt x="3250" y="302"/>
                </a:lnTo>
                <a:lnTo>
                  <a:pt x="3250" y="550"/>
                </a:lnTo>
                <a:close/>
                <a:moveTo>
                  <a:pt x="3428" y="573"/>
                </a:moveTo>
                <a:lnTo>
                  <a:pt x="3328" y="573"/>
                </a:lnTo>
                <a:lnTo>
                  <a:pt x="3325" y="572"/>
                </a:lnTo>
                <a:lnTo>
                  <a:pt x="3323" y="571"/>
                </a:lnTo>
                <a:lnTo>
                  <a:pt x="3322" y="569"/>
                </a:lnTo>
                <a:lnTo>
                  <a:pt x="3322" y="565"/>
                </a:lnTo>
                <a:lnTo>
                  <a:pt x="3322" y="15"/>
                </a:lnTo>
                <a:lnTo>
                  <a:pt x="3322" y="12"/>
                </a:lnTo>
                <a:lnTo>
                  <a:pt x="3323" y="10"/>
                </a:lnTo>
                <a:lnTo>
                  <a:pt x="3325" y="8"/>
                </a:lnTo>
                <a:lnTo>
                  <a:pt x="3328" y="7"/>
                </a:lnTo>
                <a:lnTo>
                  <a:pt x="3428" y="0"/>
                </a:lnTo>
                <a:lnTo>
                  <a:pt x="3431" y="0"/>
                </a:lnTo>
                <a:lnTo>
                  <a:pt x="3433" y="2"/>
                </a:lnTo>
                <a:lnTo>
                  <a:pt x="3434" y="3"/>
                </a:lnTo>
                <a:lnTo>
                  <a:pt x="3435" y="4"/>
                </a:lnTo>
                <a:lnTo>
                  <a:pt x="3435" y="7"/>
                </a:lnTo>
                <a:lnTo>
                  <a:pt x="3435" y="565"/>
                </a:lnTo>
                <a:lnTo>
                  <a:pt x="3435" y="569"/>
                </a:lnTo>
                <a:lnTo>
                  <a:pt x="3434" y="571"/>
                </a:lnTo>
                <a:lnTo>
                  <a:pt x="3432" y="572"/>
                </a:lnTo>
                <a:lnTo>
                  <a:pt x="3428" y="573"/>
                </a:lnTo>
                <a:close/>
                <a:moveTo>
                  <a:pt x="3697" y="210"/>
                </a:moveTo>
                <a:lnTo>
                  <a:pt x="3686" y="211"/>
                </a:lnTo>
                <a:lnTo>
                  <a:pt x="3680" y="212"/>
                </a:lnTo>
                <a:lnTo>
                  <a:pt x="3675" y="212"/>
                </a:lnTo>
                <a:lnTo>
                  <a:pt x="3665" y="215"/>
                </a:lnTo>
                <a:lnTo>
                  <a:pt x="3656" y="219"/>
                </a:lnTo>
                <a:lnTo>
                  <a:pt x="3648" y="223"/>
                </a:lnTo>
                <a:lnTo>
                  <a:pt x="3645" y="226"/>
                </a:lnTo>
                <a:lnTo>
                  <a:pt x="3641" y="229"/>
                </a:lnTo>
                <a:lnTo>
                  <a:pt x="3638" y="233"/>
                </a:lnTo>
                <a:lnTo>
                  <a:pt x="3635" y="236"/>
                </a:lnTo>
                <a:lnTo>
                  <a:pt x="3632" y="240"/>
                </a:lnTo>
                <a:lnTo>
                  <a:pt x="3629" y="245"/>
                </a:lnTo>
                <a:lnTo>
                  <a:pt x="3624" y="255"/>
                </a:lnTo>
                <a:lnTo>
                  <a:pt x="3620" y="266"/>
                </a:lnTo>
                <a:lnTo>
                  <a:pt x="3617" y="278"/>
                </a:lnTo>
                <a:lnTo>
                  <a:pt x="3614" y="292"/>
                </a:lnTo>
                <a:lnTo>
                  <a:pt x="3612" y="307"/>
                </a:lnTo>
                <a:lnTo>
                  <a:pt x="3611" y="324"/>
                </a:lnTo>
                <a:lnTo>
                  <a:pt x="3610" y="333"/>
                </a:lnTo>
                <a:lnTo>
                  <a:pt x="3610" y="343"/>
                </a:lnTo>
                <a:lnTo>
                  <a:pt x="3609" y="363"/>
                </a:lnTo>
                <a:lnTo>
                  <a:pt x="3610" y="382"/>
                </a:lnTo>
                <a:lnTo>
                  <a:pt x="3611" y="399"/>
                </a:lnTo>
                <a:lnTo>
                  <a:pt x="3612" y="415"/>
                </a:lnTo>
                <a:lnTo>
                  <a:pt x="3613" y="423"/>
                </a:lnTo>
                <a:lnTo>
                  <a:pt x="3614" y="430"/>
                </a:lnTo>
                <a:lnTo>
                  <a:pt x="3617" y="443"/>
                </a:lnTo>
                <a:lnTo>
                  <a:pt x="3621" y="455"/>
                </a:lnTo>
                <a:lnTo>
                  <a:pt x="3625" y="466"/>
                </a:lnTo>
                <a:lnTo>
                  <a:pt x="3630" y="475"/>
                </a:lnTo>
                <a:lnTo>
                  <a:pt x="3633" y="479"/>
                </a:lnTo>
                <a:lnTo>
                  <a:pt x="3635" y="483"/>
                </a:lnTo>
                <a:lnTo>
                  <a:pt x="3639" y="487"/>
                </a:lnTo>
                <a:lnTo>
                  <a:pt x="3642" y="490"/>
                </a:lnTo>
                <a:lnTo>
                  <a:pt x="3649" y="496"/>
                </a:lnTo>
                <a:lnTo>
                  <a:pt x="3653" y="498"/>
                </a:lnTo>
                <a:lnTo>
                  <a:pt x="3657" y="500"/>
                </a:lnTo>
                <a:lnTo>
                  <a:pt x="3666" y="504"/>
                </a:lnTo>
                <a:lnTo>
                  <a:pt x="3675" y="506"/>
                </a:lnTo>
                <a:lnTo>
                  <a:pt x="3681" y="507"/>
                </a:lnTo>
                <a:lnTo>
                  <a:pt x="3686" y="507"/>
                </a:lnTo>
                <a:lnTo>
                  <a:pt x="3697" y="508"/>
                </a:lnTo>
                <a:lnTo>
                  <a:pt x="3709" y="507"/>
                </a:lnTo>
                <a:lnTo>
                  <a:pt x="3714" y="507"/>
                </a:lnTo>
                <a:lnTo>
                  <a:pt x="3719" y="506"/>
                </a:lnTo>
                <a:lnTo>
                  <a:pt x="3729" y="503"/>
                </a:lnTo>
                <a:lnTo>
                  <a:pt x="3738" y="500"/>
                </a:lnTo>
                <a:lnTo>
                  <a:pt x="3742" y="498"/>
                </a:lnTo>
                <a:lnTo>
                  <a:pt x="3746" y="495"/>
                </a:lnTo>
                <a:lnTo>
                  <a:pt x="3753" y="490"/>
                </a:lnTo>
                <a:lnTo>
                  <a:pt x="3756" y="486"/>
                </a:lnTo>
                <a:lnTo>
                  <a:pt x="3759" y="483"/>
                </a:lnTo>
                <a:lnTo>
                  <a:pt x="3765" y="474"/>
                </a:lnTo>
                <a:lnTo>
                  <a:pt x="3770" y="465"/>
                </a:lnTo>
                <a:lnTo>
                  <a:pt x="3774" y="455"/>
                </a:lnTo>
                <a:lnTo>
                  <a:pt x="3777" y="443"/>
                </a:lnTo>
                <a:lnTo>
                  <a:pt x="3780" y="430"/>
                </a:lnTo>
                <a:lnTo>
                  <a:pt x="3782" y="415"/>
                </a:lnTo>
                <a:lnTo>
                  <a:pt x="3783" y="399"/>
                </a:lnTo>
                <a:lnTo>
                  <a:pt x="3784" y="391"/>
                </a:lnTo>
                <a:lnTo>
                  <a:pt x="3784" y="382"/>
                </a:lnTo>
                <a:lnTo>
                  <a:pt x="3785" y="363"/>
                </a:lnTo>
                <a:lnTo>
                  <a:pt x="3784" y="343"/>
                </a:lnTo>
                <a:lnTo>
                  <a:pt x="3783" y="324"/>
                </a:lnTo>
                <a:lnTo>
                  <a:pt x="3783" y="315"/>
                </a:lnTo>
                <a:lnTo>
                  <a:pt x="3782" y="307"/>
                </a:lnTo>
                <a:lnTo>
                  <a:pt x="3780" y="292"/>
                </a:lnTo>
                <a:lnTo>
                  <a:pt x="3777" y="278"/>
                </a:lnTo>
                <a:lnTo>
                  <a:pt x="3774" y="265"/>
                </a:lnTo>
                <a:lnTo>
                  <a:pt x="3770" y="254"/>
                </a:lnTo>
                <a:lnTo>
                  <a:pt x="3765" y="245"/>
                </a:lnTo>
                <a:lnTo>
                  <a:pt x="3759" y="236"/>
                </a:lnTo>
                <a:lnTo>
                  <a:pt x="3756" y="232"/>
                </a:lnTo>
                <a:lnTo>
                  <a:pt x="3753" y="229"/>
                </a:lnTo>
                <a:lnTo>
                  <a:pt x="3750" y="226"/>
                </a:lnTo>
                <a:lnTo>
                  <a:pt x="3746" y="223"/>
                </a:lnTo>
                <a:lnTo>
                  <a:pt x="3738" y="218"/>
                </a:lnTo>
                <a:lnTo>
                  <a:pt x="3734" y="217"/>
                </a:lnTo>
                <a:lnTo>
                  <a:pt x="3729" y="215"/>
                </a:lnTo>
                <a:lnTo>
                  <a:pt x="3719" y="212"/>
                </a:lnTo>
                <a:lnTo>
                  <a:pt x="3709" y="211"/>
                </a:lnTo>
                <a:lnTo>
                  <a:pt x="3697" y="210"/>
                </a:lnTo>
                <a:close/>
                <a:moveTo>
                  <a:pt x="3697" y="576"/>
                </a:moveTo>
                <a:lnTo>
                  <a:pt x="3686" y="576"/>
                </a:lnTo>
                <a:lnTo>
                  <a:pt x="3674" y="575"/>
                </a:lnTo>
                <a:lnTo>
                  <a:pt x="3663" y="574"/>
                </a:lnTo>
                <a:lnTo>
                  <a:pt x="3652" y="572"/>
                </a:lnTo>
                <a:lnTo>
                  <a:pt x="3642" y="571"/>
                </a:lnTo>
                <a:lnTo>
                  <a:pt x="3632" y="568"/>
                </a:lnTo>
                <a:lnTo>
                  <a:pt x="3622" y="565"/>
                </a:lnTo>
                <a:lnTo>
                  <a:pt x="3612" y="562"/>
                </a:lnTo>
                <a:lnTo>
                  <a:pt x="3603" y="559"/>
                </a:lnTo>
                <a:lnTo>
                  <a:pt x="3594" y="555"/>
                </a:lnTo>
                <a:lnTo>
                  <a:pt x="3586" y="550"/>
                </a:lnTo>
                <a:lnTo>
                  <a:pt x="3578" y="546"/>
                </a:lnTo>
                <a:lnTo>
                  <a:pt x="3570" y="541"/>
                </a:lnTo>
                <a:lnTo>
                  <a:pt x="3563" y="535"/>
                </a:lnTo>
                <a:lnTo>
                  <a:pt x="3556" y="529"/>
                </a:lnTo>
                <a:lnTo>
                  <a:pt x="3549" y="522"/>
                </a:lnTo>
                <a:lnTo>
                  <a:pt x="3543" y="516"/>
                </a:lnTo>
                <a:lnTo>
                  <a:pt x="3537" y="508"/>
                </a:lnTo>
                <a:lnTo>
                  <a:pt x="3531" y="501"/>
                </a:lnTo>
                <a:lnTo>
                  <a:pt x="3526" y="493"/>
                </a:lnTo>
                <a:lnTo>
                  <a:pt x="3521" y="484"/>
                </a:lnTo>
                <a:lnTo>
                  <a:pt x="3517" y="475"/>
                </a:lnTo>
                <a:lnTo>
                  <a:pt x="3513" y="466"/>
                </a:lnTo>
                <a:lnTo>
                  <a:pt x="3509" y="456"/>
                </a:lnTo>
                <a:lnTo>
                  <a:pt x="3506" y="446"/>
                </a:lnTo>
                <a:lnTo>
                  <a:pt x="3503" y="435"/>
                </a:lnTo>
                <a:lnTo>
                  <a:pt x="3501" y="424"/>
                </a:lnTo>
                <a:lnTo>
                  <a:pt x="3499" y="413"/>
                </a:lnTo>
                <a:lnTo>
                  <a:pt x="3498" y="401"/>
                </a:lnTo>
                <a:lnTo>
                  <a:pt x="3496" y="389"/>
                </a:lnTo>
                <a:lnTo>
                  <a:pt x="3496" y="377"/>
                </a:lnTo>
                <a:lnTo>
                  <a:pt x="3496" y="364"/>
                </a:lnTo>
                <a:lnTo>
                  <a:pt x="3496" y="349"/>
                </a:lnTo>
                <a:lnTo>
                  <a:pt x="3497" y="336"/>
                </a:lnTo>
                <a:lnTo>
                  <a:pt x="3498" y="323"/>
                </a:lnTo>
                <a:lnTo>
                  <a:pt x="3499" y="310"/>
                </a:lnTo>
                <a:lnTo>
                  <a:pt x="3501" y="298"/>
                </a:lnTo>
                <a:lnTo>
                  <a:pt x="3504" y="287"/>
                </a:lnTo>
                <a:lnTo>
                  <a:pt x="3505" y="281"/>
                </a:lnTo>
                <a:lnTo>
                  <a:pt x="3507" y="275"/>
                </a:lnTo>
                <a:lnTo>
                  <a:pt x="3510" y="265"/>
                </a:lnTo>
                <a:lnTo>
                  <a:pt x="3514" y="255"/>
                </a:lnTo>
                <a:lnTo>
                  <a:pt x="3518" y="245"/>
                </a:lnTo>
                <a:lnTo>
                  <a:pt x="3522" y="236"/>
                </a:lnTo>
                <a:lnTo>
                  <a:pt x="3527" y="227"/>
                </a:lnTo>
                <a:lnTo>
                  <a:pt x="3533" y="219"/>
                </a:lnTo>
                <a:lnTo>
                  <a:pt x="3538" y="211"/>
                </a:lnTo>
                <a:lnTo>
                  <a:pt x="3544" y="204"/>
                </a:lnTo>
                <a:lnTo>
                  <a:pt x="3551" y="197"/>
                </a:lnTo>
                <a:lnTo>
                  <a:pt x="3557" y="190"/>
                </a:lnTo>
                <a:lnTo>
                  <a:pt x="3565" y="184"/>
                </a:lnTo>
                <a:lnTo>
                  <a:pt x="3572" y="179"/>
                </a:lnTo>
                <a:lnTo>
                  <a:pt x="3580" y="174"/>
                </a:lnTo>
                <a:lnTo>
                  <a:pt x="3588" y="169"/>
                </a:lnTo>
                <a:lnTo>
                  <a:pt x="3596" y="165"/>
                </a:lnTo>
                <a:lnTo>
                  <a:pt x="3605" y="161"/>
                </a:lnTo>
                <a:lnTo>
                  <a:pt x="3614" y="157"/>
                </a:lnTo>
                <a:lnTo>
                  <a:pt x="3624" y="154"/>
                </a:lnTo>
                <a:lnTo>
                  <a:pt x="3633" y="152"/>
                </a:lnTo>
                <a:lnTo>
                  <a:pt x="3643" y="150"/>
                </a:lnTo>
                <a:lnTo>
                  <a:pt x="3654" y="148"/>
                </a:lnTo>
                <a:lnTo>
                  <a:pt x="3664" y="147"/>
                </a:lnTo>
                <a:lnTo>
                  <a:pt x="3675" y="146"/>
                </a:lnTo>
                <a:lnTo>
                  <a:pt x="3697" y="145"/>
                </a:lnTo>
                <a:lnTo>
                  <a:pt x="3720" y="146"/>
                </a:lnTo>
                <a:lnTo>
                  <a:pt x="3730" y="147"/>
                </a:lnTo>
                <a:lnTo>
                  <a:pt x="3741" y="148"/>
                </a:lnTo>
                <a:lnTo>
                  <a:pt x="3751" y="150"/>
                </a:lnTo>
                <a:lnTo>
                  <a:pt x="3761" y="152"/>
                </a:lnTo>
                <a:lnTo>
                  <a:pt x="3771" y="154"/>
                </a:lnTo>
                <a:lnTo>
                  <a:pt x="3780" y="157"/>
                </a:lnTo>
                <a:lnTo>
                  <a:pt x="3789" y="161"/>
                </a:lnTo>
                <a:lnTo>
                  <a:pt x="3798" y="164"/>
                </a:lnTo>
                <a:lnTo>
                  <a:pt x="3806" y="169"/>
                </a:lnTo>
                <a:lnTo>
                  <a:pt x="3814" y="173"/>
                </a:lnTo>
                <a:lnTo>
                  <a:pt x="3822" y="178"/>
                </a:lnTo>
                <a:lnTo>
                  <a:pt x="3830" y="184"/>
                </a:lnTo>
                <a:lnTo>
                  <a:pt x="3837" y="190"/>
                </a:lnTo>
                <a:lnTo>
                  <a:pt x="3844" y="196"/>
                </a:lnTo>
                <a:lnTo>
                  <a:pt x="3850" y="203"/>
                </a:lnTo>
                <a:lnTo>
                  <a:pt x="3856" y="210"/>
                </a:lnTo>
                <a:lnTo>
                  <a:pt x="3862" y="218"/>
                </a:lnTo>
                <a:lnTo>
                  <a:pt x="3867" y="226"/>
                </a:lnTo>
                <a:lnTo>
                  <a:pt x="3872" y="235"/>
                </a:lnTo>
                <a:lnTo>
                  <a:pt x="3876" y="244"/>
                </a:lnTo>
                <a:lnTo>
                  <a:pt x="3880" y="254"/>
                </a:lnTo>
                <a:lnTo>
                  <a:pt x="3884" y="264"/>
                </a:lnTo>
                <a:lnTo>
                  <a:pt x="3887" y="275"/>
                </a:lnTo>
                <a:lnTo>
                  <a:pt x="3890" y="286"/>
                </a:lnTo>
                <a:lnTo>
                  <a:pt x="3893" y="298"/>
                </a:lnTo>
                <a:lnTo>
                  <a:pt x="3895" y="310"/>
                </a:lnTo>
                <a:lnTo>
                  <a:pt x="3896" y="316"/>
                </a:lnTo>
                <a:lnTo>
                  <a:pt x="3896" y="322"/>
                </a:lnTo>
                <a:lnTo>
                  <a:pt x="3897" y="336"/>
                </a:lnTo>
                <a:lnTo>
                  <a:pt x="3898" y="349"/>
                </a:lnTo>
                <a:lnTo>
                  <a:pt x="3898" y="364"/>
                </a:lnTo>
                <a:lnTo>
                  <a:pt x="3898" y="376"/>
                </a:lnTo>
                <a:lnTo>
                  <a:pt x="3898" y="383"/>
                </a:lnTo>
                <a:lnTo>
                  <a:pt x="3897" y="389"/>
                </a:lnTo>
                <a:lnTo>
                  <a:pt x="3896" y="401"/>
                </a:lnTo>
                <a:lnTo>
                  <a:pt x="3895" y="413"/>
                </a:lnTo>
                <a:lnTo>
                  <a:pt x="3893" y="424"/>
                </a:lnTo>
                <a:lnTo>
                  <a:pt x="3891" y="435"/>
                </a:lnTo>
                <a:lnTo>
                  <a:pt x="3888" y="446"/>
                </a:lnTo>
                <a:lnTo>
                  <a:pt x="3885" y="456"/>
                </a:lnTo>
                <a:lnTo>
                  <a:pt x="3881" y="465"/>
                </a:lnTo>
                <a:lnTo>
                  <a:pt x="3877" y="475"/>
                </a:lnTo>
                <a:lnTo>
                  <a:pt x="3873" y="484"/>
                </a:lnTo>
                <a:lnTo>
                  <a:pt x="3868" y="492"/>
                </a:lnTo>
                <a:lnTo>
                  <a:pt x="3866" y="496"/>
                </a:lnTo>
                <a:lnTo>
                  <a:pt x="3863" y="500"/>
                </a:lnTo>
                <a:lnTo>
                  <a:pt x="3857" y="508"/>
                </a:lnTo>
                <a:lnTo>
                  <a:pt x="3855" y="512"/>
                </a:lnTo>
                <a:lnTo>
                  <a:pt x="3852" y="515"/>
                </a:lnTo>
                <a:lnTo>
                  <a:pt x="3848" y="519"/>
                </a:lnTo>
                <a:lnTo>
                  <a:pt x="3845" y="522"/>
                </a:lnTo>
                <a:lnTo>
                  <a:pt x="3839" y="529"/>
                </a:lnTo>
                <a:lnTo>
                  <a:pt x="3832" y="535"/>
                </a:lnTo>
                <a:lnTo>
                  <a:pt x="3824" y="540"/>
                </a:lnTo>
                <a:lnTo>
                  <a:pt x="3817" y="546"/>
                </a:lnTo>
                <a:lnTo>
                  <a:pt x="3808" y="550"/>
                </a:lnTo>
                <a:lnTo>
                  <a:pt x="3800" y="555"/>
                </a:lnTo>
                <a:lnTo>
                  <a:pt x="3791" y="559"/>
                </a:lnTo>
                <a:lnTo>
                  <a:pt x="3782" y="562"/>
                </a:lnTo>
                <a:lnTo>
                  <a:pt x="3773" y="565"/>
                </a:lnTo>
                <a:lnTo>
                  <a:pt x="3763" y="568"/>
                </a:lnTo>
                <a:lnTo>
                  <a:pt x="3753" y="570"/>
                </a:lnTo>
                <a:lnTo>
                  <a:pt x="3742" y="572"/>
                </a:lnTo>
                <a:lnTo>
                  <a:pt x="3732" y="574"/>
                </a:lnTo>
                <a:lnTo>
                  <a:pt x="3720" y="575"/>
                </a:lnTo>
                <a:lnTo>
                  <a:pt x="3709" y="576"/>
                </a:lnTo>
                <a:lnTo>
                  <a:pt x="3697" y="576"/>
                </a:lnTo>
                <a:close/>
                <a:moveTo>
                  <a:pt x="539" y="213"/>
                </a:moveTo>
                <a:lnTo>
                  <a:pt x="528" y="214"/>
                </a:lnTo>
                <a:lnTo>
                  <a:pt x="518" y="216"/>
                </a:lnTo>
                <a:lnTo>
                  <a:pt x="509" y="218"/>
                </a:lnTo>
                <a:lnTo>
                  <a:pt x="505" y="220"/>
                </a:lnTo>
                <a:lnTo>
                  <a:pt x="501" y="222"/>
                </a:lnTo>
                <a:lnTo>
                  <a:pt x="494" y="227"/>
                </a:lnTo>
                <a:lnTo>
                  <a:pt x="491" y="229"/>
                </a:lnTo>
                <a:lnTo>
                  <a:pt x="488" y="232"/>
                </a:lnTo>
                <a:lnTo>
                  <a:pt x="485" y="235"/>
                </a:lnTo>
                <a:lnTo>
                  <a:pt x="483" y="238"/>
                </a:lnTo>
                <a:lnTo>
                  <a:pt x="478" y="246"/>
                </a:lnTo>
                <a:lnTo>
                  <a:pt x="475" y="253"/>
                </a:lnTo>
                <a:lnTo>
                  <a:pt x="473" y="257"/>
                </a:lnTo>
                <a:lnTo>
                  <a:pt x="472" y="262"/>
                </a:lnTo>
                <a:lnTo>
                  <a:pt x="469" y="271"/>
                </a:lnTo>
                <a:lnTo>
                  <a:pt x="467" y="280"/>
                </a:lnTo>
                <a:lnTo>
                  <a:pt x="466" y="290"/>
                </a:lnTo>
                <a:lnTo>
                  <a:pt x="465" y="300"/>
                </a:lnTo>
                <a:lnTo>
                  <a:pt x="464" y="311"/>
                </a:lnTo>
                <a:lnTo>
                  <a:pt x="464" y="322"/>
                </a:lnTo>
                <a:lnTo>
                  <a:pt x="464" y="326"/>
                </a:lnTo>
                <a:lnTo>
                  <a:pt x="465" y="329"/>
                </a:lnTo>
                <a:lnTo>
                  <a:pt x="466" y="329"/>
                </a:lnTo>
                <a:lnTo>
                  <a:pt x="467" y="330"/>
                </a:lnTo>
                <a:lnTo>
                  <a:pt x="470" y="330"/>
                </a:lnTo>
                <a:lnTo>
                  <a:pt x="606" y="330"/>
                </a:lnTo>
                <a:lnTo>
                  <a:pt x="609" y="330"/>
                </a:lnTo>
                <a:lnTo>
                  <a:pt x="611" y="329"/>
                </a:lnTo>
                <a:lnTo>
                  <a:pt x="612" y="328"/>
                </a:lnTo>
                <a:lnTo>
                  <a:pt x="613" y="327"/>
                </a:lnTo>
                <a:lnTo>
                  <a:pt x="613" y="323"/>
                </a:lnTo>
                <a:lnTo>
                  <a:pt x="613" y="301"/>
                </a:lnTo>
                <a:lnTo>
                  <a:pt x="612" y="290"/>
                </a:lnTo>
                <a:lnTo>
                  <a:pt x="611" y="280"/>
                </a:lnTo>
                <a:lnTo>
                  <a:pt x="609" y="271"/>
                </a:lnTo>
                <a:lnTo>
                  <a:pt x="607" y="262"/>
                </a:lnTo>
                <a:lnTo>
                  <a:pt x="604" y="253"/>
                </a:lnTo>
                <a:lnTo>
                  <a:pt x="602" y="249"/>
                </a:lnTo>
                <a:lnTo>
                  <a:pt x="600" y="245"/>
                </a:lnTo>
                <a:lnTo>
                  <a:pt x="598" y="242"/>
                </a:lnTo>
                <a:lnTo>
                  <a:pt x="596" y="238"/>
                </a:lnTo>
                <a:lnTo>
                  <a:pt x="593" y="235"/>
                </a:lnTo>
                <a:lnTo>
                  <a:pt x="591" y="232"/>
                </a:lnTo>
                <a:lnTo>
                  <a:pt x="588" y="229"/>
                </a:lnTo>
                <a:lnTo>
                  <a:pt x="584" y="227"/>
                </a:lnTo>
                <a:lnTo>
                  <a:pt x="581" y="224"/>
                </a:lnTo>
                <a:lnTo>
                  <a:pt x="577" y="222"/>
                </a:lnTo>
                <a:lnTo>
                  <a:pt x="574" y="220"/>
                </a:lnTo>
                <a:lnTo>
                  <a:pt x="570" y="218"/>
                </a:lnTo>
                <a:lnTo>
                  <a:pt x="561" y="216"/>
                </a:lnTo>
                <a:lnTo>
                  <a:pt x="550" y="214"/>
                </a:lnTo>
                <a:lnTo>
                  <a:pt x="539" y="213"/>
                </a:lnTo>
                <a:close/>
                <a:moveTo>
                  <a:pt x="724" y="395"/>
                </a:moveTo>
                <a:lnTo>
                  <a:pt x="474" y="395"/>
                </a:lnTo>
                <a:lnTo>
                  <a:pt x="471" y="395"/>
                </a:lnTo>
                <a:lnTo>
                  <a:pt x="469" y="396"/>
                </a:lnTo>
                <a:lnTo>
                  <a:pt x="468" y="397"/>
                </a:lnTo>
                <a:lnTo>
                  <a:pt x="468" y="398"/>
                </a:lnTo>
                <a:lnTo>
                  <a:pt x="468" y="401"/>
                </a:lnTo>
                <a:lnTo>
                  <a:pt x="468" y="415"/>
                </a:lnTo>
                <a:lnTo>
                  <a:pt x="469" y="422"/>
                </a:lnTo>
                <a:lnTo>
                  <a:pt x="469" y="428"/>
                </a:lnTo>
                <a:lnTo>
                  <a:pt x="470" y="434"/>
                </a:lnTo>
                <a:lnTo>
                  <a:pt x="472" y="440"/>
                </a:lnTo>
                <a:lnTo>
                  <a:pt x="475" y="450"/>
                </a:lnTo>
                <a:lnTo>
                  <a:pt x="479" y="459"/>
                </a:lnTo>
                <a:lnTo>
                  <a:pt x="484" y="468"/>
                </a:lnTo>
                <a:lnTo>
                  <a:pt x="487" y="471"/>
                </a:lnTo>
                <a:lnTo>
                  <a:pt x="490" y="475"/>
                </a:lnTo>
                <a:lnTo>
                  <a:pt x="494" y="478"/>
                </a:lnTo>
                <a:lnTo>
                  <a:pt x="497" y="481"/>
                </a:lnTo>
                <a:lnTo>
                  <a:pt x="505" y="487"/>
                </a:lnTo>
                <a:lnTo>
                  <a:pt x="510" y="489"/>
                </a:lnTo>
                <a:lnTo>
                  <a:pt x="514" y="491"/>
                </a:lnTo>
                <a:lnTo>
                  <a:pt x="519" y="493"/>
                </a:lnTo>
                <a:lnTo>
                  <a:pt x="524" y="495"/>
                </a:lnTo>
                <a:lnTo>
                  <a:pt x="535" y="498"/>
                </a:lnTo>
                <a:lnTo>
                  <a:pt x="546" y="500"/>
                </a:lnTo>
                <a:lnTo>
                  <a:pt x="552" y="501"/>
                </a:lnTo>
                <a:lnTo>
                  <a:pt x="559" y="502"/>
                </a:lnTo>
                <a:lnTo>
                  <a:pt x="572" y="503"/>
                </a:lnTo>
                <a:lnTo>
                  <a:pt x="587" y="503"/>
                </a:lnTo>
                <a:lnTo>
                  <a:pt x="607" y="502"/>
                </a:lnTo>
                <a:lnTo>
                  <a:pt x="628" y="501"/>
                </a:lnTo>
                <a:lnTo>
                  <a:pt x="676" y="496"/>
                </a:lnTo>
                <a:lnTo>
                  <a:pt x="678" y="496"/>
                </a:lnTo>
                <a:lnTo>
                  <a:pt x="680" y="496"/>
                </a:lnTo>
                <a:lnTo>
                  <a:pt x="682" y="497"/>
                </a:lnTo>
                <a:lnTo>
                  <a:pt x="683" y="499"/>
                </a:lnTo>
                <a:lnTo>
                  <a:pt x="683" y="502"/>
                </a:lnTo>
                <a:lnTo>
                  <a:pt x="683" y="504"/>
                </a:lnTo>
                <a:lnTo>
                  <a:pt x="676" y="560"/>
                </a:lnTo>
                <a:lnTo>
                  <a:pt x="675" y="563"/>
                </a:lnTo>
                <a:lnTo>
                  <a:pt x="674" y="565"/>
                </a:lnTo>
                <a:lnTo>
                  <a:pt x="672" y="566"/>
                </a:lnTo>
                <a:lnTo>
                  <a:pt x="669" y="567"/>
                </a:lnTo>
                <a:lnTo>
                  <a:pt x="655" y="569"/>
                </a:lnTo>
                <a:lnTo>
                  <a:pt x="639" y="571"/>
                </a:lnTo>
                <a:lnTo>
                  <a:pt x="624" y="573"/>
                </a:lnTo>
                <a:lnTo>
                  <a:pt x="608" y="574"/>
                </a:lnTo>
                <a:lnTo>
                  <a:pt x="578" y="576"/>
                </a:lnTo>
                <a:lnTo>
                  <a:pt x="554" y="576"/>
                </a:lnTo>
                <a:lnTo>
                  <a:pt x="532" y="576"/>
                </a:lnTo>
                <a:lnTo>
                  <a:pt x="510" y="574"/>
                </a:lnTo>
                <a:lnTo>
                  <a:pt x="505" y="573"/>
                </a:lnTo>
                <a:lnTo>
                  <a:pt x="500" y="573"/>
                </a:lnTo>
                <a:lnTo>
                  <a:pt x="490" y="571"/>
                </a:lnTo>
                <a:lnTo>
                  <a:pt x="480" y="569"/>
                </a:lnTo>
                <a:lnTo>
                  <a:pt x="470" y="566"/>
                </a:lnTo>
                <a:lnTo>
                  <a:pt x="461" y="564"/>
                </a:lnTo>
                <a:lnTo>
                  <a:pt x="452" y="560"/>
                </a:lnTo>
                <a:lnTo>
                  <a:pt x="448" y="559"/>
                </a:lnTo>
                <a:lnTo>
                  <a:pt x="443" y="557"/>
                </a:lnTo>
                <a:lnTo>
                  <a:pt x="435" y="553"/>
                </a:lnTo>
                <a:lnTo>
                  <a:pt x="427" y="548"/>
                </a:lnTo>
                <a:lnTo>
                  <a:pt x="419" y="543"/>
                </a:lnTo>
                <a:lnTo>
                  <a:pt x="412" y="538"/>
                </a:lnTo>
                <a:lnTo>
                  <a:pt x="404" y="532"/>
                </a:lnTo>
                <a:lnTo>
                  <a:pt x="398" y="525"/>
                </a:lnTo>
                <a:lnTo>
                  <a:pt x="391" y="518"/>
                </a:lnTo>
                <a:lnTo>
                  <a:pt x="385" y="511"/>
                </a:lnTo>
                <a:lnTo>
                  <a:pt x="380" y="503"/>
                </a:lnTo>
                <a:lnTo>
                  <a:pt x="374" y="494"/>
                </a:lnTo>
                <a:lnTo>
                  <a:pt x="370" y="485"/>
                </a:lnTo>
                <a:lnTo>
                  <a:pt x="365" y="475"/>
                </a:lnTo>
                <a:lnTo>
                  <a:pt x="361" y="465"/>
                </a:lnTo>
                <a:lnTo>
                  <a:pt x="358" y="454"/>
                </a:lnTo>
                <a:lnTo>
                  <a:pt x="356" y="449"/>
                </a:lnTo>
                <a:lnTo>
                  <a:pt x="354" y="443"/>
                </a:lnTo>
                <a:lnTo>
                  <a:pt x="352" y="431"/>
                </a:lnTo>
                <a:lnTo>
                  <a:pt x="350" y="418"/>
                </a:lnTo>
                <a:lnTo>
                  <a:pt x="348" y="404"/>
                </a:lnTo>
                <a:lnTo>
                  <a:pt x="347" y="390"/>
                </a:lnTo>
                <a:lnTo>
                  <a:pt x="346" y="375"/>
                </a:lnTo>
                <a:lnTo>
                  <a:pt x="346" y="360"/>
                </a:lnTo>
                <a:lnTo>
                  <a:pt x="346" y="346"/>
                </a:lnTo>
                <a:lnTo>
                  <a:pt x="346" y="333"/>
                </a:lnTo>
                <a:lnTo>
                  <a:pt x="348" y="321"/>
                </a:lnTo>
                <a:lnTo>
                  <a:pt x="349" y="309"/>
                </a:lnTo>
                <a:lnTo>
                  <a:pt x="351" y="297"/>
                </a:lnTo>
                <a:lnTo>
                  <a:pt x="353" y="286"/>
                </a:lnTo>
                <a:lnTo>
                  <a:pt x="356" y="275"/>
                </a:lnTo>
                <a:lnTo>
                  <a:pt x="359" y="265"/>
                </a:lnTo>
                <a:lnTo>
                  <a:pt x="363" y="255"/>
                </a:lnTo>
                <a:lnTo>
                  <a:pt x="367" y="245"/>
                </a:lnTo>
                <a:lnTo>
                  <a:pt x="371" y="236"/>
                </a:lnTo>
                <a:lnTo>
                  <a:pt x="375" y="228"/>
                </a:lnTo>
                <a:lnTo>
                  <a:pt x="380" y="219"/>
                </a:lnTo>
                <a:lnTo>
                  <a:pt x="386" y="212"/>
                </a:lnTo>
                <a:lnTo>
                  <a:pt x="392" y="204"/>
                </a:lnTo>
                <a:lnTo>
                  <a:pt x="398" y="197"/>
                </a:lnTo>
                <a:lnTo>
                  <a:pt x="404" y="191"/>
                </a:lnTo>
                <a:lnTo>
                  <a:pt x="411" y="185"/>
                </a:lnTo>
                <a:lnTo>
                  <a:pt x="418" y="179"/>
                </a:lnTo>
                <a:lnTo>
                  <a:pt x="426" y="174"/>
                </a:lnTo>
                <a:lnTo>
                  <a:pt x="433" y="169"/>
                </a:lnTo>
                <a:lnTo>
                  <a:pt x="442" y="165"/>
                </a:lnTo>
                <a:lnTo>
                  <a:pt x="450" y="161"/>
                </a:lnTo>
                <a:lnTo>
                  <a:pt x="459" y="157"/>
                </a:lnTo>
                <a:lnTo>
                  <a:pt x="468" y="154"/>
                </a:lnTo>
                <a:lnTo>
                  <a:pt x="477" y="152"/>
                </a:lnTo>
                <a:lnTo>
                  <a:pt x="487" y="149"/>
                </a:lnTo>
                <a:lnTo>
                  <a:pt x="497" y="147"/>
                </a:lnTo>
                <a:lnTo>
                  <a:pt x="507" y="146"/>
                </a:lnTo>
                <a:lnTo>
                  <a:pt x="518" y="145"/>
                </a:lnTo>
                <a:lnTo>
                  <a:pt x="540" y="144"/>
                </a:lnTo>
                <a:lnTo>
                  <a:pt x="553" y="144"/>
                </a:lnTo>
                <a:lnTo>
                  <a:pt x="566" y="145"/>
                </a:lnTo>
                <a:lnTo>
                  <a:pt x="579" y="146"/>
                </a:lnTo>
                <a:lnTo>
                  <a:pt x="591" y="148"/>
                </a:lnTo>
                <a:lnTo>
                  <a:pt x="602" y="150"/>
                </a:lnTo>
                <a:lnTo>
                  <a:pt x="613" y="153"/>
                </a:lnTo>
                <a:lnTo>
                  <a:pt x="623" y="156"/>
                </a:lnTo>
                <a:lnTo>
                  <a:pt x="627" y="158"/>
                </a:lnTo>
                <a:lnTo>
                  <a:pt x="632" y="160"/>
                </a:lnTo>
                <a:lnTo>
                  <a:pt x="641" y="164"/>
                </a:lnTo>
                <a:lnTo>
                  <a:pt x="651" y="168"/>
                </a:lnTo>
                <a:lnTo>
                  <a:pt x="659" y="173"/>
                </a:lnTo>
                <a:lnTo>
                  <a:pt x="666" y="179"/>
                </a:lnTo>
                <a:lnTo>
                  <a:pt x="673" y="185"/>
                </a:lnTo>
                <a:lnTo>
                  <a:pt x="680" y="192"/>
                </a:lnTo>
                <a:lnTo>
                  <a:pt x="683" y="195"/>
                </a:lnTo>
                <a:lnTo>
                  <a:pt x="686" y="198"/>
                </a:lnTo>
                <a:lnTo>
                  <a:pt x="692" y="206"/>
                </a:lnTo>
                <a:lnTo>
                  <a:pt x="697" y="214"/>
                </a:lnTo>
                <a:lnTo>
                  <a:pt x="702" y="222"/>
                </a:lnTo>
                <a:lnTo>
                  <a:pt x="706" y="231"/>
                </a:lnTo>
                <a:lnTo>
                  <a:pt x="710" y="240"/>
                </a:lnTo>
                <a:lnTo>
                  <a:pt x="714" y="250"/>
                </a:lnTo>
                <a:lnTo>
                  <a:pt x="717" y="260"/>
                </a:lnTo>
                <a:lnTo>
                  <a:pt x="720" y="271"/>
                </a:lnTo>
                <a:lnTo>
                  <a:pt x="722" y="282"/>
                </a:lnTo>
                <a:lnTo>
                  <a:pt x="724" y="293"/>
                </a:lnTo>
                <a:lnTo>
                  <a:pt x="726" y="305"/>
                </a:lnTo>
                <a:lnTo>
                  <a:pt x="729" y="331"/>
                </a:lnTo>
                <a:lnTo>
                  <a:pt x="730" y="344"/>
                </a:lnTo>
                <a:lnTo>
                  <a:pt x="730" y="358"/>
                </a:lnTo>
                <a:lnTo>
                  <a:pt x="731" y="387"/>
                </a:lnTo>
                <a:lnTo>
                  <a:pt x="730" y="391"/>
                </a:lnTo>
                <a:lnTo>
                  <a:pt x="730" y="392"/>
                </a:lnTo>
                <a:lnTo>
                  <a:pt x="729" y="393"/>
                </a:lnTo>
                <a:lnTo>
                  <a:pt x="728" y="394"/>
                </a:lnTo>
                <a:lnTo>
                  <a:pt x="727" y="394"/>
                </a:lnTo>
                <a:lnTo>
                  <a:pt x="724" y="395"/>
                </a:lnTo>
                <a:close/>
                <a:moveTo>
                  <a:pt x="990" y="216"/>
                </a:moveTo>
                <a:lnTo>
                  <a:pt x="952" y="217"/>
                </a:lnTo>
                <a:lnTo>
                  <a:pt x="913" y="220"/>
                </a:lnTo>
                <a:lnTo>
                  <a:pt x="909" y="221"/>
                </a:lnTo>
                <a:lnTo>
                  <a:pt x="908" y="222"/>
                </a:lnTo>
                <a:lnTo>
                  <a:pt x="906" y="223"/>
                </a:lnTo>
                <a:lnTo>
                  <a:pt x="904" y="225"/>
                </a:lnTo>
                <a:lnTo>
                  <a:pt x="903" y="227"/>
                </a:lnTo>
                <a:lnTo>
                  <a:pt x="902" y="230"/>
                </a:lnTo>
                <a:lnTo>
                  <a:pt x="902" y="233"/>
                </a:lnTo>
                <a:lnTo>
                  <a:pt x="902" y="560"/>
                </a:lnTo>
                <a:lnTo>
                  <a:pt x="901" y="563"/>
                </a:lnTo>
                <a:lnTo>
                  <a:pt x="900" y="566"/>
                </a:lnTo>
                <a:lnTo>
                  <a:pt x="899" y="567"/>
                </a:lnTo>
                <a:lnTo>
                  <a:pt x="898" y="567"/>
                </a:lnTo>
                <a:lnTo>
                  <a:pt x="895" y="568"/>
                </a:lnTo>
                <a:lnTo>
                  <a:pt x="796" y="568"/>
                </a:lnTo>
                <a:lnTo>
                  <a:pt x="793" y="567"/>
                </a:lnTo>
                <a:lnTo>
                  <a:pt x="791" y="566"/>
                </a:lnTo>
                <a:lnTo>
                  <a:pt x="789" y="564"/>
                </a:lnTo>
                <a:lnTo>
                  <a:pt x="789" y="560"/>
                </a:lnTo>
                <a:lnTo>
                  <a:pt x="789" y="198"/>
                </a:lnTo>
                <a:lnTo>
                  <a:pt x="790" y="186"/>
                </a:lnTo>
                <a:lnTo>
                  <a:pt x="791" y="180"/>
                </a:lnTo>
                <a:lnTo>
                  <a:pt x="793" y="175"/>
                </a:lnTo>
                <a:lnTo>
                  <a:pt x="795" y="172"/>
                </a:lnTo>
                <a:lnTo>
                  <a:pt x="796" y="170"/>
                </a:lnTo>
                <a:lnTo>
                  <a:pt x="799" y="168"/>
                </a:lnTo>
                <a:lnTo>
                  <a:pt x="801" y="166"/>
                </a:lnTo>
                <a:lnTo>
                  <a:pt x="807" y="164"/>
                </a:lnTo>
                <a:lnTo>
                  <a:pt x="810" y="163"/>
                </a:lnTo>
                <a:lnTo>
                  <a:pt x="814" y="162"/>
                </a:lnTo>
                <a:lnTo>
                  <a:pt x="854" y="158"/>
                </a:lnTo>
                <a:lnTo>
                  <a:pt x="900" y="154"/>
                </a:lnTo>
                <a:lnTo>
                  <a:pt x="947" y="150"/>
                </a:lnTo>
                <a:lnTo>
                  <a:pt x="970" y="149"/>
                </a:lnTo>
                <a:lnTo>
                  <a:pt x="991" y="148"/>
                </a:lnTo>
                <a:lnTo>
                  <a:pt x="994" y="148"/>
                </a:lnTo>
                <a:lnTo>
                  <a:pt x="995" y="149"/>
                </a:lnTo>
                <a:lnTo>
                  <a:pt x="996" y="150"/>
                </a:lnTo>
                <a:lnTo>
                  <a:pt x="997" y="152"/>
                </a:lnTo>
                <a:lnTo>
                  <a:pt x="997" y="155"/>
                </a:lnTo>
                <a:lnTo>
                  <a:pt x="997" y="209"/>
                </a:lnTo>
                <a:lnTo>
                  <a:pt x="997" y="212"/>
                </a:lnTo>
                <a:lnTo>
                  <a:pt x="996" y="213"/>
                </a:lnTo>
                <a:lnTo>
                  <a:pt x="995" y="214"/>
                </a:lnTo>
                <a:lnTo>
                  <a:pt x="993" y="215"/>
                </a:lnTo>
                <a:lnTo>
                  <a:pt x="990" y="21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cap="all" baseline="0">
              <a:solidFill>
                <a:schemeClr val="accent1"/>
              </a:solidFill>
            </a:endParaRPr>
          </a:p>
        </p:txBody>
      </p:sp>
      <p:sp>
        <p:nvSpPr>
          <p:cNvPr id="2" name="Title 1">
            <a:extLst>
              <a:ext uri="{FF2B5EF4-FFF2-40B4-BE49-F238E27FC236}">
                <a16:creationId xmlns:a16="http://schemas.microsoft.com/office/drawing/2014/main" id="{111632BB-5AD4-4056-9ADE-414F5656DAB5}"/>
              </a:ext>
            </a:extLst>
          </p:cNvPr>
          <p:cNvSpPr>
            <a:spLocks noGrp="1"/>
          </p:cNvSpPr>
          <p:nvPr>
            <p:ph type="ctrTitle"/>
          </p:nvPr>
        </p:nvSpPr>
        <p:spPr>
          <a:xfrm>
            <a:off x="982662" y="1844675"/>
            <a:ext cx="10226676" cy="1728341"/>
          </a:xfrm>
        </p:spPr>
        <p:txBody>
          <a:bodyPr anchor="b"/>
          <a:lstStyle>
            <a:lvl1pPr algn="ctr">
              <a:defRPr sz="6600">
                <a:solidFill>
                  <a:schemeClr val="bg1"/>
                </a:solidFill>
              </a:defRPr>
            </a:lvl1pPr>
          </a:lstStyle>
          <a:p>
            <a:r>
              <a:rPr lang="fi-FI"/>
              <a:t>Muokkaa ots. perustyyl. napsautt.</a:t>
            </a:r>
            <a:endParaRPr lang="fi-FI" dirty="0"/>
          </a:p>
        </p:txBody>
      </p:sp>
      <p:sp>
        <p:nvSpPr>
          <p:cNvPr id="3" name="Subtitle 2">
            <a:extLst>
              <a:ext uri="{FF2B5EF4-FFF2-40B4-BE49-F238E27FC236}">
                <a16:creationId xmlns:a16="http://schemas.microsoft.com/office/drawing/2014/main" id="{B9C8C1F4-17E6-4AAD-A5F1-C785416FAEAF}"/>
              </a:ext>
            </a:extLst>
          </p:cNvPr>
          <p:cNvSpPr>
            <a:spLocks noGrp="1"/>
          </p:cNvSpPr>
          <p:nvPr>
            <p:ph type="subTitle" idx="1"/>
          </p:nvPr>
        </p:nvSpPr>
        <p:spPr>
          <a:xfrm>
            <a:off x="982662" y="3789040"/>
            <a:ext cx="10226676" cy="792088"/>
          </a:xfrm>
        </p:spPr>
        <p:txBody>
          <a:bodyPr/>
          <a:lstStyle>
            <a:lvl1pPr marL="0" indent="0" algn="ctr">
              <a:buNone/>
              <a:defRPr sz="2400" cap="none"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endParaRPr lang="fi-FI" dirty="0"/>
          </a:p>
        </p:txBody>
      </p:sp>
      <p:sp>
        <p:nvSpPr>
          <p:cNvPr id="8" name="Footer Placeholder 7"/>
          <p:cNvSpPr>
            <a:spLocks noGrp="1"/>
          </p:cNvSpPr>
          <p:nvPr>
            <p:ph type="ftr" sz="quarter" idx="11"/>
          </p:nvPr>
        </p:nvSpPr>
        <p:spPr/>
        <p:txBody>
          <a:bodyPr/>
          <a:lstStyle>
            <a:lvl1pPr>
              <a:defRPr>
                <a:solidFill>
                  <a:schemeClr val="bg1"/>
                </a:solidFill>
              </a:defRPr>
            </a:lvl1pPr>
          </a:lstStyle>
          <a:p>
            <a:r>
              <a:rPr lang="fi-FI"/>
              <a:t>footer</a:t>
            </a:r>
            <a:endParaRPr lang="fi-FI" dirty="0"/>
          </a:p>
        </p:txBody>
      </p:sp>
      <p:sp>
        <p:nvSpPr>
          <p:cNvPr id="12" name="Slide Number Placeholder 11"/>
          <p:cNvSpPr>
            <a:spLocks noGrp="1"/>
          </p:cNvSpPr>
          <p:nvPr>
            <p:ph type="sldNum" sz="quarter" idx="12"/>
          </p:nvPr>
        </p:nvSpPr>
        <p:spPr/>
        <p:txBody>
          <a:bodyPr/>
          <a:lstStyle>
            <a:lvl1pPr>
              <a:defRPr>
                <a:solidFill>
                  <a:schemeClr val="bg1"/>
                </a:solidFill>
              </a:defRPr>
            </a:lvl1pPr>
          </a:lstStyle>
          <a:p>
            <a:fld id="{2D93476C-688A-4883-A256-C6221A266D6F}" type="slidenum">
              <a:rPr lang="fi-FI" smtClean="0"/>
              <a:pPr/>
              <a:t>‹#›</a:t>
            </a:fld>
            <a:endParaRPr lang="fi-FI" dirty="0"/>
          </a:p>
        </p:txBody>
      </p:sp>
    </p:spTree>
    <p:extLst>
      <p:ext uri="{BB962C8B-B14F-4D97-AF65-F5344CB8AC3E}">
        <p14:creationId xmlns:p14="http://schemas.microsoft.com/office/powerpoint/2010/main" val="1722154872"/>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Slide Polku 1">
    <p:bg>
      <p:bgPr>
        <a:solidFill>
          <a:schemeClr val="bg1"/>
        </a:solidFill>
        <a:effectLst/>
      </p:bgPr>
    </p:bg>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1A5DE18F-24CE-C596-53D4-55048426CDA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 y="0"/>
            <a:ext cx="12191997" cy="6857999"/>
          </a:xfrm>
          <a:prstGeom prst="rect">
            <a:avLst/>
          </a:prstGeom>
        </p:spPr>
      </p:pic>
      <p:sp>
        <p:nvSpPr>
          <p:cNvPr id="2" name="Title 1">
            <a:extLst>
              <a:ext uri="{FF2B5EF4-FFF2-40B4-BE49-F238E27FC236}">
                <a16:creationId xmlns:a16="http://schemas.microsoft.com/office/drawing/2014/main" id="{111632BB-5AD4-4056-9ADE-414F5656DAB5}"/>
              </a:ext>
            </a:extLst>
          </p:cNvPr>
          <p:cNvSpPr>
            <a:spLocks noGrp="1"/>
          </p:cNvSpPr>
          <p:nvPr>
            <p:ph type="ctrTitle"/>
          </p:nvPr>
        </p:nvSpPr>
        <p:spPr>
          <a:xfrm>
            <a:off x="982662" y="1844675"/>
            <a:ext cx="10226676" cy="1728788"/>
          </a:xfrm>
        </p:spPr>
        <p:txBody>
          <a:bodyPr anchor="b"/>
          <a:lstStyle>
            <a:lvl1pPr algn="ctr">
              <a:lnSpc>
                <a:spcPct val="80000"/>
              </a:lnSpc>
              <a:defRPr sz="6600" spc="0"/>
            </a:lvl1pPr>
          </a:lstStyle>
          <a:p>
            <a:r>
              <a:rPr lang="fi-FI"/>
              <a:t>Muokkaa ots. perustyyl. napsautt.</a:t>
            </a:r>
            <a:endParaRPr lang="fi-FI" dirty="0"/>
          </a:p>
        </p:txBody>
      </p:sp>
      <p:sp>
        <p:nvSpPr>
          <p:cNvPr id="3" name="Subtitle 2">
            <a:extLst>
              <a:ext uri="{FF2B5EF4-FFF2-40B4-BE49-F238E27FC236}">
                <a16:creationId xmlns:a16="http://schemas.microsoft.com/office/drawing/2014/main" id="{B9C8C1F4-17E6-4AAD-A5F1-C785416FAEAF}"/>
              </a:ext>
            </a:extLst>
          </p:cNvPr>
          <p:cNvSpPr>
            <a:spLocks noGrp="1"/>
          </p:cNvSpPr>
          <p:nvPr>
            <p:ph type="subTitle" idx="1"/>
          </p:nvPr>
        </p:nvSpPr>
        <p:spPr>
          <a:xfrm>
            <a:off x="982662" y="3789040"/>
            <a:ext cx="10226676" cy="792088"/>
          </a:xfrm>
        </p:spPr>
        <p:txBody>
          <a:bodyPr/>
          <a:lstStyle>
            <a:lvl1pPr marL="0" indent="0" algn="ctr">
              <a:buNone/>
              <a:defRPr sz="2400" cap="none"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endParaRPr lang="fi-FI" dirty="0"/>
          </a:p>
        </p:txBody>
      </p:sp>
      <p:sp>
        <p:nvSpPr>
          <p:cNvPr id="8" name="Footer Placeholder 7"/>
          <p:cNvSpPr>
            <a:spLocks noGrp="1"/>
          </p:cNvSpPr>
          <p:nvPr>
            <p:ph type="ftr" sz="quarter" idx="11"/>
          </p:nvPr>
        </p:nvSpPr>
        <p:spPr/>
        <p:txBody>
          <a:bodyPr/>
          <a:lstStyle/>
          <a:p>
            <a:r>
              <a:rPr lang="fi-FI"/>
              <a:t>footer</a:t>
            </a:r>
            <a:endParaRPr lang="fi-FI" dirty="0"/>
          </a:p>
        </p:txBody>
      </p:sp>
      <p:sp>
        <p:nvSpPr>
          <p:cNvPr id="9" name="Slide Number Placeholder 8"/>
          <p:cNvSpPr>
            <a:spLocks noGrp="1"/>
          </p:cNvSpPr>
          <p:nvPr>
            <p:ph type="sldNum" sz="quarter" idx="12"/>
          </p:nvPr>
        </p:nvSpPr>
        <p:spPr/>
        <p:txBody>
          <a:bodyPr/>
          <a:lstStyle/>
          <a:p>
            <a:fld id="{2D93476C-688A-4883-A256-C6221A266D6F}" type="slidenum">
              <a:rPr lang="fi-FI" smtClean="0"/>
              <a:pPr/>
              <a:t>‹#›</a:t>
            </a:fld>
            <a:endParaRPr lang="fi-FI" dirty="0"/>
          </a:p>
        </p:txBody>
      </p:sp>
    </p:spTree>
    <p:extLst>
      <p:ext uri="{BB962C8B-B14F-4D97-AF65-F5344CB8AC3E}">
        <p14:creationId xmlns:p14="http://schemas.microsoft.com/office/powerpoint/2010/main" val="813477419"/>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itle Slide Polku 2">
    <p:bg>
      <p:bgPr>
        <a:solidFill>
          <a:srgbClr val="19254A"/>
        </a:solidFill>
        <a:effectLst/>
      </p:bgPr>
    </p:bg>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D1502E1E-F4AF-49AC-1EBA-DF867D13104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1999" cy="6858000"/>
          </a:xfrm>
          <a:prstGeom prst="rect">
            <a:avLst/>
          </a:prstGeom>
        </p:spPr>
      </p:pic>
      <p:sp>
        <p:nvSpPr>
          <p:cNvPr id="13" name="Freeform 9"/>
          <p:cNvSpPr>
            <a:spLocks noEditPoints="1"/>
          </p:cNvSpPr>
          <p:nvPr userDrawn="1"/>
        </p:nvSpPr>
        <p:spPr bwMode="auto">
          <a:xfrm>
            <a:off x="10776640" y="6320872"/>
            <a:ext cx="1080000" cy="204472"/>
          </a:xfrm>
          <a:custGeom>
            <a:avLst/>
            <a:gdLst>
              <a:gd name="T0" fmla="*/ 4 w 3898"/>
              <a:gd name="T1" fmla="*/ 104 h 738"/>
              <a:gd name="T2" fmla="*/ 2251 w 3898"/>
              <a:gd name="T3" fmla="*/ 153 h 738"/>
              <a:gd name="T4" fmla="*/ 2025 w 3898"/>
              <a:gd name="T5" fmla="*/ 738 h 738"/>
              <a:gd name="T6" fmla="*/ 2027 w 3898"/>
              <a:gd name="T7" fmla="*/ 569 h 738"/>
              <a:gd name="T8" fmla="*/ 1943 w 3898"/>
              <a:gd name="T9" fmla="*/ 152 h 738"/>
              <a:gd name="T10" fmla="*/ 2847 w 3898"/>
              <a:gd name="T11" fmla="*/ 566 h 738"/>
              <a:gd name="T12" fmla="*/ 2667 w 3898"/>
              <a:gd name="T13" fmla="*/ 513 h 738"/>
              <a:gd name="T14" fmla="*/ 2657 w 3898"/>
              <a:gd name="T15" fmla="*/ 151 h 738"/>
              <a:gd name="T16" fmla="*/ 2834 w 3898"/>
              <a:gd name="T17" fmla="*/ 151 h 738"/>
              <a:gd name="T18" fmla="*/ 2778 w 3898"/>
              <a:gd name="T19" fmla="*/ 479 h 738"/>
              <a:gd name="T20" fmla="*/ 1314 w 3898"/>
              <a:gd name="T21" fmla="*/ 552 h 738"/>
              <a:gd name="T22" fmla="*/ 1024 w 3898"/>
              <a:gd name="T23" fmla="*/ 153 h 738"/>
              <a:gd name="T24" fmla="*/ 1323 w 3898"/>
              <a:gd name="T25" fmla="*/ 153 h 738"/>
              <a:gd name="T26" fmla="*/ 1568 w 3898"/>
              <a:gd name="T27" fmla="*/ 253 h 738"/>
              <a:gd name="T28" fmla="*/ 1702 w 3898"/>
              <a:gd name="T29" fmla="*/ 271 h 738"/>
              <a:gd name="T30" fmla="*/ 1561 w 3898"/>
              <a:gd name="T31" fmla="*/ 398 h 738"/>
              <a:gd name="T32" fmla="*/ 1652 w 3898"/>
              <a:gd name="T33" fmla="*/ 502 h 738"/>
              <a:gd name="T34" fmla="*/ 1647 w 3898"/>
              <a:gd name="T35" fmla="*/ 576 h 738"/>
              <a:gd name="T36" fmla="*/ 1463 w 3898"/>
              <a:gd name="T37" fmla="*/ 485 h 738"/>
              <a:gd name="T38" fmla="*/ 1464 w 3898"/>
              <a:gd name="T39" fmla="*/ 236 h 738"/>
              <a:gd name="T40" fmla="*/ 1660 w 3898"/>
              <a:gd name="T41" fmla="*/ 145 h 738"/>
              <a:gd name="T42" fmla="*/ 1809 w 3898"/>
              <a:gd name="T43" fmla="*/ 260 h 738"/>
              <a:gd name="T44" fmla="*/ 2275 w 3898"/>
              <a:gd name="T45" fmla="*/ 566 h 738"/>
              <a:gd name="T46" fmla="*/ 2460 w 3898"/>
              <a:gd name="T47" fmla="*/ 474 h 738"/>
              <a:gd name="T48" fmla="*/ 2295 w 3898"/>
              <a:gd name="T49" fmla="*/ 327 h 738"/>
              <a:gd name="T50" fmla="*/ 2311 w 3898"/>
              <a:gd name="T51" fmla="*/ 176 h 738"/>
              <a:gd name="T52" fmla="*/ 2567 w 3898"/>
              <a:gd name="T53" fmla="*/ 160 h 738"/>
              <a:gd name="T54" fmla="*/ 2389 w 3898"/>
              <a:gd name="T55" fmla="*/ 237 h 738"/>
              <a:gd name="T56" fmla="*/ 2547 w 3898"/>
              <a:gd name="T57" fmla="*/ 365 h 738"/>
              <a:gd name="T58" fmla="*/ 2536 w 3898"/>
              <a:gd name="T59" fmla="*/ 536 h 738"/>
              <a:gd name="T60" fmla="*/ 3068 w 3898"/>
              <a:gd name="T61" fmla="*/ 366 h 738"/>
              <a:gd name="T62" fmla="*/ 3006 w 3898"/>
              <a:gd name="T63" fmla="*/ 473 h 738"/>
              <a:gd name="T64" fmla="*/ 3247 w 3898"/>
              <a:gd name="T65" fmla="*/ 557 h 738"/>
              <a:gd name="T66" fmla="*/ 2922 w 3898"/>
              <a:gd name="T67" fmla="*/ 538 h 738"/>
              <a:gd name="T68" fmla="*/ 2891 w 3898"/>
              <a:gd name="T69" fmla="*/ 373 h 738"/>
              <a:gd name="T70" fmla="*/ 3134 w 3898"/>
              <a:gd name="T71" fmla="*/ 283 h 738"/>
              <a:gd name="T72" fmla="*/ 2941 w 3898"/>
              <a:gd name="T73" fmla="*/ 219 h 738"/>
              <a:gd name="T74" fmla="*/ 3160 w 3898"/>
              <a:gd name="T75" fmla="*/ 157 h 738"/>
              <a:gd name="T76" fmla="*/ 3325 w 3898"/>
              <a:gd name="T77" fmla="*/ 572 h 738"/>
              <a:gd name="T78" fmla="*/ 3680 w 3898"/>
              <a:gd name="T79" fmla="*/ 212 h 738"/>
              <a:gd name="T80" fmla="*/ 3612 w 3898"/>
              <a:gd name="T81" fmla="*/ 415 h 738"/>
              <a:gd name="T82" fmla="*/ 3729 w 3898"/>
              <a:gd name="T83" fmla="*/ 503 h 738"/>
              <a:gd name="T84" fmla="*/ 3777 w 3898"/>
              <a:gd name="T85" fmla="*/ 278 h 738"/>
              <a:gd name="T86" fmla="*/ 3622 w 3898"/>
              <a:gd name="T87" fmla="*/ 565 h 738"/>
              <a:gd name="T88" fmla="*/ 3498 w 3898"/>
              <a:gd name="T89" fmla="*/ 401 h 738"/>
              <a:gd name="T90" fmla="*/ 3565 w 3898"/>
              <a:gd name="T91" fmla="*/ 184 h 738"/>
              <a:gd name="T92" fmla="*/ 3798 w 3898"/>
              <a:gd name="T93" fmla="*/ 164 h 738"/>
              <a:gd name="T94" fmla="*/ 3898 w 3898"/>
              <a:gd name="T95" fmla="*/ 349 h 738"/>
              <a:gd name="T96" fmla="*/ 3839 w 3898"/>
              <a:gd name="T97" fmla="*/ 529 h 738"/>
              <a:gd name="T98" fmla="*/ 494 w 3898"/>
              <a:gd name="T99" fmla="*/ 227 h 738"/>
              <a:gd name="T100" fmla="*/ 611 w 3898"/>
              <a:gd name="T101" fmla="*/ 329 h 738"/>
              <a:gd name="T102" fmla="*/ 561 w 3898"/>
              <a:gd name="T103" fmla="*/ 216 h 738"/>
              <a:gd name="T104" fmla="*/ 505 w 3898"/>
              <a:gd name="T105" fmla="*/ 487 h 738"/>
              <a:gd name="T106" fmla="*/ 674 w 3898"/>
              <a:gd name="T107" fmla="*/ 565 h 738"/>
              <a:gd name="T108" fmla="*/ 419 w 3898"/>
              <a:gd name="T109" fmla="*/ 543 h 738"/>
              <a:gd name="T110" fmla="*/ 348 w 3898"/>
              <a:gd name="T111" fmla="*/ 321 h 738"/>
              <a:gd name="T112" fmla="*/ 468 w 3898"/>
              <a:gd name="T113" fmla="*/ 154 h 738"/>
              <a:gd name="T114" fmla="*/ 683 w 3898"/>
              <a:gd name="T115" fmla="*/ 195 h 738"/>
              <a:gd name="T116" fmla="*/ 724 w 3898"/>
              <a:gd name="T117" fmla="*/ 395 h 738"/>
              <a:gd name="T118" fmla="*/ 789 w 3898"/>
              <a:gd name="T119" fmla="*/ 198 h 738"/>
              <a:gd name="T120" fmla="*/ 997 w 3898"/>
              <a:gd name="T121" fmla="*/ 212 h 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898" h="738">
                <a:moveTo>
                  <a:pt x="424" y="97"/>
                </a:moveTo>
                <a:lnTo>
                  <a:pt x="423" y="100"/>
                </a:lnTo>
                <a:lnTo>
                  <a:pt x="423" y="102"/>
                </a:lnTo>
                <a:lnTo>
                  <a:pt x="422" y="103"/>
                </a:lnTo>
                <a:lnTo>
                  <a:pt x="419" y="104"/>
                </a:lnTo>
                <a:lnTo>
                  <a:pt x="416" y="105"/>
                </a:lnTo>
                <a:lnTo>
                  <a:pt x="272" y="105"/>
                </a:lnTo>
                <a:lnTo>
                  <a:pt x="272" y="556"/>
                </a:lnTo>
                <a:lnTo>
                  <a:pt x="272" y="560"/>
                </a:lnTo>
                <a:lnTo>
                  <a:pt x="270" y="563"/>
                </a:lnTo>
                <a:lnTo>
                  <a:pt x="269" y="564"/>
                </a:lnTo>
                <a:lnTo>
                  <a:pt x="268" y="565"/>
                </a:lnTo>
                <a:lnTo>
                  <a:pt x="266" y="565"/>
                </a:lnTo>
                <a:lnTo>
                  <a:pt x="264" y="566"/>
                </a:lnTo>
                <a:lnTo>
                  <a:pt x="156" y="566"/>
                </a:lnTo>
                <a:lnTo>
                  <a:pt x="153" y="565"/>
                </a:lnTo>
                <a:lnTo>
                  <a:pt x="151" y="563"/>
                </a:lnTo>
                <a:lnTo>
                  <a:pt x="149" y="560"/>
                </a:lnTo>
                <a:lnTo>
                  <a:pt x="149" y="556"/>
                </a:lnTo>
                <a:lnTo>
                  <a:pt x="149" y="105"/>
                </a:lnTo>
                <a:lnTo>
                  <a:pt x="7" y="105"/>
                </a:lnTo>
                <a:lnTo>
                  <a:pt x="4" y="104"/>
                </a:lnTo>
                <a:lnTo>
                  <a:pt x="2" y="102"/>
                </a:lnTo>
                <a:lnTo>
                  <a:pt x="1" y="100"/>
                </a:lnTo>
                <a:lnTo>
                  <a:pt x="0" y="96"/>
                </a:lnTo>
                <a:lnTo>
                  <a:pt x="0" y="32"/>
                </a:lnTo>
                <a:lnTo>
                  <a:pt x="0" y="29"/>
                </a:lnTo>
                <a:lnTo>
                  <a:pt x="1" y="27"/>
                </a:lnTo>
                <a:lnTo>
                  <a:pt x="2" y="26"/>
                </a:lnTo>
                <a:lnTo>
                  <a:pt x="3" y="25"/>
                </a:lnTo>
                <a:lnTo>
                  <a:pt x="4" y="25"/>
                </a:lnTo>
                <a:lnTo>
                  <a:pt x="8" y="25"/>
                </a:lnTo>
                <a:lnTo>
                  <a:pt x="424" y="25"/>
                </a:lnTo>
                <a:lnTo>
                  <a:pt x="426" y="25"/>
                </a:lnTo>
                <a:lnTo>
                  <a:pt x="428" y="26"/>
                </a:lnTo>
                <a:lnTo>
                  <a:pt x="429" y="27"/>
                </a:lnTo>
                <a:lnTo>
                  <a:pt x="430" y="28"/>
                </a:lnTo>
                <a:lnTo>
                  <a:pt x="430" y="29"/>
                </a:lnTo>
                <a:lnTo>
                  <a:pt x="430" y="30"/>
                </a:lnTo>
                <a:lnTo>
                  <a:pt x="430" y="32"/>
                </a:lnTo>
                <a:lnTo>
                  <a:pt x="424" y="97"/>
                </a:lnTo>
                <a:close/>
                <a:moveTo>
                  <a:pt x="2247" y="151"/>
                </a:moveTo>
                <a:lnTo>
                  <a:pt x="2249" y="152"/>
                </a:lnTo>
                <a:lnTo>
                  <a:pt x="2251" y="153"/>
                </a:lnTo>
                <a:lnTo>
                  <a:pt x="2252" y="154"/>
                </a:lnTo>
                <a:lnTo>
                  <a:pt x="2252" y="156"/>
                </a:lnTo>
                <a:lnTo>
                  <a:pt x="2252" y="157"/>
                </a:lnTo>
                <a:lnTo>
                  <a:pt x="2169" y="477"/>
                </a:lnTo>
                <a:lnTo>
                  <a:pt x="2161" y="505"/>
                </a:lnTo>
                <a:lnTo>
                  <a:pt x="2150" y="540"/>
                </a:lnTo>
                <a:lnTo>
                  <a:pt x="2143" y="559"/>
                </a:lnTo>
                <a:lnTo>
                  <a:pt x="2136" y="578"/>
                </a:lnTo>
                <a:lnTo>
                  <a:pt x="2129" y="596"/>
                </a:lnTo>
                <a:lnTo>
                  <a:pt x="2125" y="605"/>
                </a:lnTo>
                <a:lnTo>
                  <a:pt x="2120" y="613"/>
                </a:lnTo>
                <a:lnTo>
                  <a:pt x="2109" y="635"/>
                </a:lnTo>
                <a:lnTo>
                  <a:pt x="2098" y="654"/>
                </a:lnTo>
                <a:lnTo>
                  <a:pt x="2087" y="670"/>
                </a:lnTo>
                <a:lnTo>
                  <a:pt x="2077" y="685"/>
                </a:lnTo>
                <a:lnTo>
                  <a:pt x="2067" y="698"/>
                </a:lnTo>
                <a:lnTo>
                  <a:pt x="2057" y="710"/>
                </a:lnTo>
                <a:lnTo>
                  <a:pt x="2046" y="722"/>
                </a:lnTo>
                <a:lnTo>
                  <a:pt x="2034" y="733"/>
                </a:lnTo>
                <a:lnTo>
                  <a:pt x="2031" y="735"/>
                </a:lnTo>
                <a:lnTo>
                  <a:pt x="2028" y="737"/>
                </a:lnTo>
                <a:lnTo>
                  <a:pt x="2025" y="738"/>
                </a:lnTo>
                <a:lnTo>
                  <a:pt x="2022" y="738"/>
                </a:lnTo>
                <a:lnTo>
                  <a:pt x="1929" y="738"/>
                </a:lnTo>
                <a:lnTo>
                  <a:pt x="1927" y="738"/>
                </a:lnTo>
                <a:lnTo>
                  <a:pt x="1926" y="737"/>
                </a:lnTo>
                <a:lnTo>
                  <a:pt x="1924" y="735"/>
                </a:lnTo>
                <a:lnTo>
                  <a:pt x="1924" y="733"/>
                </a:lnTo>
                <a:lnTo>
                  <a:pt x="1925" y="730"/>
                </a:lnTo>
                <a:lnTo>
                  <a:pt x="1939" y="714"/>
                </a:lnTo>
                <a:lnTo>
                  <a:pt x="1954" y="698"/>
                </a:lnTo>
                <a:lnTo>
                  <a:pt x="1962" y="687"/>
                </a:lnTo>
                <a:lnTo>
                  <a:pt x="1971" y="677"/>
                </a:lnTo>
                <a:lnTo>
                  <a:pt x="1988" y="654"/>
                </a:lnTo>
                <a:lnTo>
                  <a:pt x="1996" y="642"/>
                </a:lnTo>
                <a:lnTo>
                  <a:pt x="2004" y="629"/>
                </a:lnTo>
                <a:lnTo>
                  <a:pt x="2011" y="617"/>
                </a:lnTo>
                <a:lnTo>
                  <a:pt x="2018" y="605"/>
                </a:lnTo>
                <a:lnTo>
                  <a:pt x="2023" y="592"/>
                </a:lnTo>
                <a:lnTo>
                  <a:pt x="2027" y="581"/>
                </a:lnTo>
                <a:lnTo>
                  <a:pt x="2029" y="575"/>
                </a:lnTo>
                <a:lnTo>
                  <a:pt x="2028" y="572"/>
                </a:lnTo>
                <a:lnTo>
                  <a:pt x="2028" y="570"/>
                </a:lnTo>
                <a:lnTo>
                  <a:pt x="2027" y="569"/>
                </a:lnTo>
                <a:lnTo>
                  <a:pt x="2025" y="568"/>
                </a:lnTo>
                <a:lnTo>
                  <a:pt x="2023" y="568"/>
                </a:lnTo>
                <a:lnTo>
                  <a:pt x="1989" y="568"/>
                </a:lnTo>
                <a:lnTo>
                  <a:pt x="1983" y="567"/>
                </a:lnTo>
                <a:lnTo>
                  <a:pt x="1978" y="565"/>
                </a:lnTo>
                <a:lnTo>
                  <a:pt x="1972" y="563"/>
                </a:lnTo>
                <a:lnTo>
                  <a:pt x="1968" y="560"/>
                </a:lnTo>
                <a:lnTo>
                  <a:pt x="1964" y="556"/>
                </a:lnTo>
                <a:lnTo>
                  <a:pt x="1960" y="551"/>
                </a:lnTo>
                <a:lnTo>
                  <a:pt x="1957" y="546"/>
                </a:lnTo>
                <a:lnTo>
                  <a:pt x="1954" y="540"/>
                </a:lnTo>
                <a:lnTo>
                  <a:pt x="1828" y="157"/>
                </a:lnTo>
                <a:lnTo>
                  <a:pt x="1828" y="156"/>
                </a:lnTo>
                <a:lnTo>
                  <a:pt x="1827" y="156"/>
                </a:lnTo>
                <a:lnTo>
                  <a:pt x="1828" y="154"/>
                </a:lnTo>
                <a:lnTo>
                  <a:pt x="1830" y="152"/>
                </a:lnTo>
                <a:lnTo>
                  <a:pt x="1832" y="152"/>
                </a:lnTo>
                <a:lnTo>
                  <a:pt x="1834" y="151"/>
                </a:lnTo>
                <a:lnTo>
                  <a:pt x="1937" y="151"/>
                </a:lnTo>
                <a:lnTo>
                  <a:pt x="1940" y="152"/>
                </a:lnTo>
                <a:lnTo>
                  <a:pt x="1941" y="152"/>
                </a:lnTo>
                <a:lnTo>
                  <a:pt x="1943" y="152"/>
                </a:lnTo>
                <a:lnTo>
                  <a:pt x="1943" y="153"/>
                </a:lnTo>
                <a:lnTo>
                  <a:pt x="1944" y="154"/>
                </a:lnTo>
                <a:lnTo>
                  <a:pt x="1945" y="156"/>
                </a:lnTo>
                <a:lnTo>
                  <a:pt x="2042" y="494"/>
                </a:lnTo>
                <a:lnTo>
                  <a:pt x="2043" y="497"/>
                </a:lnTo>
                <a:lnTo>
                  <a:pt x="2045" y="499"/>
                </a:lnTo>
                <a:lnTo>
                  <a:pt x="2047" y="500"/>
                </a:lnTo>
                <a:lnTo>
                  <a:pt x="2049" y="501"/>
                </a:lnTo>
                <a:lnTo>
                  <a:pt x="2051" y="501"/>
                </a:lnTo>
                <a:lnTo>
                  <a:pt x="2054" y="500"/>
                </a:lnTo>
                <a:lnTo>
                  <a:pt x="2055" y="499"/>
                </a:lnTo>
                <a:lnTo>
                  <a:pt x="2057" y="497"/>
                </a:lnTo>
                <a:lnTo>
                  <a:pt x="2058" y="495"/>
                </a:lnTo>
                <a:lnTo>
                  <a:pt x="2141" y="156"/>
                </a:lnTo>
                <a:lnTo>
                  <a:pt x="2142" y="154"/>
                </a:lnTo>
                <a:lnTo>
                  <a:pt x="2144" y="153"/>
                </a:lnTo>
                <a:lnTo>
                  <a:pt x="2146" y="152"/>
                </a:lnTo>
                <a:lnTo>
                  <a:pt x="2148" y="151"/>
                </a:lnTo>
                <a:lnTo>
                  <a:pt x="2247" y="151"/>
                </a:lnTo>
                <a:close/>
                <a:moveTo>
                  <a:pt x="2850" y="561"/>
                </a:moveTo>
                <a:lnTo>
                  <a:pt x="2849" y="564"/>
                </a:lnTo>
                <a:lnTo>
                  <a:pt x="2847" y="566"/>
                </a:lnTo>
                <a:lnTo>
                  <a:pt x="2845" y="567"/>
                </a:lnTo>
                <a:lnTo>
                  <a:pt x="2842" y="568"/>
                </a:lnTo>
                <a:lnTo>
                  <a:pt x="2800" y="572"/>
                </a:lnTo>
                <a:lnTo>
                  <a:pt x="2782" y="573"/>
                </a:lnTo>
                <a:lnTo>
                  <a:pt x="2764" y="573"/>
                </a:lnTo>
                <a:lnTo>
                  <a:pt x="2751" y="572"/>
                </a:lnTo>
                <a:lnTo>
                  <a:pt x="2745" y="572"/>
                </a:lnTo>
                <a:lnTo>
                  <a:pt x="2739" y="571"/>
                </a:lnTo>
                <a:lnTo>
                  <a:pt x="2729" y="569"/>
                </a:lnTo>
                <a:lnTo>
                  <a:pt x="2718" y="567"/>
                </a:lnTo>
                <a:lnTo>
                  <a:pt x="2709" y="563"/>
                </a:lnTo>
                <a:lnTo>
                  <a:pt x="2705" y="561"/>
                </a:lnTo>
                <a:lnTo>
                  <a:pt x="2701" y="559"/>
                </a:lnTo>
                <a:lnTo>
                  <a:pt x="2697" y="556"/>
                </a:lnTo>
                <a:lnTo>
                  <a:pt x="2693" y="553"/>
                </a:lnTo>
                <a:lnTo>
                  <a:pt x="2686" y="547"/>
                </a:lnTo>
                <a:lnTo>
                  <a:pt x="2683" y="544"/>
                </a:lnTo>
                <a:lnTo>
                  <a:pt x="2680" y="540"/>
                </a:lnTo>
                <a:lnTo>
                  <a:pt x="2677" y="536"/>
                </a:lnTo>
                <a:lnTo>
                  <a:pt x="2675" y="532"/>
                </a:lnTo>
                <a:lnTo>
                  <a:pt x="2670" y="523"/>
                </a:lnTo>
                <a:lnTo>
                  <a:pt x="2667" y="513"/>
                </a:lnTo>
                <a:lnTo>
                  <a:pt x="2664" y="502"/>
                </a:lnTo>
                <a:lnTo>
                  <a:pt x="2662" y="490"/>
                </a:lnTo>
                <a:lnTo>
                  <a:pt x="2660" y="477"/>
                </a:lnTo>
                <a:lnTo>
                  <a:pt x="2660" y="463"/>
                </a:lnTo>
                <a:lnTo>
                  <a:pt x="2660" y="224"/>
                </a:lnTo>
                <a:lnTo>
                  <a:pt x="2660" y="220"/>
                </a:lnTo>
                <a:lnTo>
                  <a:pt x="2659" y="218"/>
                </a:lnTo>
                <a:lnTo>
                  <a:pt x="2658" y="217"/>
                </a:lnTo>
                <a:lnTo>
                  <a:pt x="2657" y="217"/>
                </a:lnTo>
                <a:lnTo>
                  <a:pt x="2654" y="216"/>
                </a:lnTo>
                <a:lnTo>
                  <a:pt x="2613" y="216"/>
                </a:lnTo>
                <a:lnTo>
                  <a:pt x="2610" y="216"/>
                </a:lnTo>
                <a:lnTo>
                  <a:pt x="2608" y="214"/>
                </a:lnTo>
                <a:lnTo>
                  <a:pt x="2607" y="212"/>
                </a:lnTo>
                <a:lnTo>
                  <a:pt x="2606" y="209"/>
                </a:lnTo>
                <a:lnTo>
                  <a:pt x="2606" y="158"/>
                </a:lnTo>
                <a:lnTo>
                  <a:pt x="2607" y="155"/>
                </a:lnTo>
                <a:lnTo>
                  <a:pt x="2608" y="153"/>
                </a:lnTo>
                <a:lnTo>
                  <a:pt x="2610" y="152"/>
                </a:lnTo>
                <a:lnTo>
                  <a:pt x="2614" y="151"/>
                </a:lnTo>
                <a:lnTo>
                  <a:pt x="2654" y="151"/>
                </a:lnTo>
                <a:lnTo>
                  <a:pt x="2657" y="151"/>
                </a:lnTo>
                <a:lnTo>
                  <a:pt x="2659" y="149"/>
                </a:lnTo>
                <a:lnTo>
                  <a:pt x="2660" y="147"/>
                </a:lnTo>
                <a:lnTo>
                  <a:pt x="2660" y="143"/>
                </a:lnTo>
                <a:lnTo>
                  <a:pt x="2661" y="47"/>
                </a:lnTo>
                <a:lnTo>
                  <a:pt x="2661" y="44"/>
                </a:lnTo>
                <a:lnTo>
                  <a:pt x="2662" y="42"/>
                </a:lnTo>
                <a:lnTo>
                  <a:pt x="2664" y="41"/>
                </a:lnTo>
                <a:lnTo>
                  <a:pt x="2666" y="40"/>
                </a:lnTo>
                <a:lnTo>
                  <a:pt x="2668" y="40"/>
                </a:lnTo>
                <a:lnTo>
                  <a:pt x="2767" y="33"/>
                </a:lnTo>
                <a:lnTo>
                  <a:pt x="2770" y="34"/>
                </a:lnTo>
                <a:lnTo>
                  <a:pt x="2771" y="34"/>
                </a:lnTo>
                <a:lnTo>
                  <a:pt x="2772" y="35"/>
                </a:lnTo>
                <a:lnTo>
                  <a:pt x="2773" y="37"/>
                </a:lnTo>
                <a:lnTo>
                  <a:pt x="2773" y="41"/>
                </a:lnTo>
                <a:lnTo>
                  <a:pt x="2773" y="144"/>
                </a:lnTo>
                <a:lnTo>
                  <a:pt x="2774" y="147"/>
                </a:lnTo>
                <a:lnTo>
                  <a:pt x="2775" y="149"/>
                </a:lnTo>
                <a:lnTo>
                  <a:pt x="2776" y="150"/>
                </a:lnTo>
                <a:lnTo>
                  <a:pt x="2777" y="151"/>
                </a:lnTo>
                <a:lnTo>
                  <a:pt x="2781" y="151"/>
                </a:lnTo>
                <a:lnTo>
                  <a:pt x="2834" y="151"/>
                </a:lnTo>
                <a:lnTo>
                  <a:pt x="2837" y="152"/>
                </a:lnTo>
                <a:lnTo>
                  <a:pt x="2840" y="153"/>
                </a:lnTo>
                <a:lnTo>
                  <a:pt x="2841" y="155"/>
                </a:lnTo>
                <a:lnTo>
                  <a:pt x="2841" y="159"/>
                </a:lnTo>
                <a:lnTo>
                  <a:pt x="2841" y="209"/>
                </a:lnTo>
                <a:lnTo>
                  <a:pt x="2841" y="212"/>
                </a:lnTo>
                <a:lnTo>
                  <a:pt x="2840" y="214"/>
                </a:lnTo>
                <a:lnTo>
                  <a:pt x="2838" y="215"/>
                </a:lnTo>
                <a:lnTo>
                  <a:pt x="2834" y="216"/>
                </a:lnTo>
                <a:lnTo>
                  <a:pt x="2781" y="216"/>
                </a:lnTo>
                <a:lnTo>
                  <a:pt x="2777" y="216"/>
                </a:lnTo>
                <a:lnTo>
                  <a:pt x="2776" y="217"/>
                </a:lnTo>
                <a:lnTo>
                  <a:pt x="2775" y="218"/>
                </a:lnTo>
                <a:lnTo>
                  <a:pt x="2774" y="219"/>
                </a:lnTo>
                <a:lnTo>
                  <a:pt x="2774" y="220"/>
                </a:lnTo>
                <a:lnTo>
                  <a:pt x="2773" y="224"/>
                </a:lnTo>
                <a:lnTo>
                  <a:pt x="2773" y="450"/>
                </a:lnTo>
                <a:lnTo>
                  <a:pt x="2773" y="457"/>
                </a:lnTo>
                <a:lnTo>
                  <a:pt x="2774" y="464"/>
                </a:lnTo>
                <a:lnTo>
                  <a:pt x="2775" y="470"/>
                </a:lnTo>
                <a:lnTo>
                  <a:pt x="2776" y="475"/>
                </a:lnTo>
                <a:lnTo>
                  <a:pt x="2778" y="479"/>
                </a:lnTo>
                <a:lnTo>
                  <a:pt x="2780" y="484"/>
                </a:lnTo>
                <a:lnTo>
                  <a:pt x="2783" y="487"/>
                </a:lnTo>
                <a:lnTo>
                  <a:pt x="2786" y="490"/>
                </a:lnTo>
                <a:lnTo>
                  <a:pt x="2790" y="493"/>
                </a:lnTo>
                <a:lnTo>
                  <a:pt x="2793" y="495"/>
                </a:lnTo>
                <a:lnTo>
                  <a:pt x="2798" y="497"/>
                </a:lnTo>
                <a:lnTo>
                  <a:pt x="2803" y="498"/>
                </a:lnTo>
                <a:lnTo>
                  <a:pt x="2808" y="499"/>
                </a:lnTo>
                <a:lnTo>
                  <a:pt x="2814" y="500"/>
                </a:lnTo>
                <a:lnTo>
                  <a:pt x="2820" y="500"/>
                </a:lnTo>
                <a:lnTo>
                  <a:pt x="2827" y="501"/>
                </a:lnTo>
                <a:lnTo>
                  <a:pt x="2850" y="501"/>
                </a:lnTo>
                <a:lnTo>
                  <a:pt x="2853" y="501"/>
                </a:lnTo>
                <a:lnTo>
                  <a:pt x="2854" y="502"/>
                </a:lnTo>
                <a:lnTo>
                  <a:pt x="2854" y="503"/>
                </a:lnTo>
                <a:lnTo>
                  <a:pt x="2856" y="505"/>
                </a:lnTo>
                <a:lnTo>
                  <a:pt x="2856" y="507"/>
                </a:lnTo>
                <a:lnTo>
                  <a:pt x="2850" y="561"/>
                </a:lnTo>
                <a:close/>
                <a:moveTo>
                  <a:pt x="1322" y="536"/>
                </a:moveTo>
                <a:lnTo>
                  <a:pt x="1320" y="541"/>
                </a:lnTo>
                <a:lnTo>
                  <a:pt x="1318" y="547"/>
                </a:lnTo>
                <a:lnTo>
                  <a:pt x="1314" y="552"/>
                </a:lnTo>
                <a:lnTo>
                  <a:pt x="1311" y="557"/>
                </a:lnTo>
                <a:lnTo>
                  <a:pt x="1306" y="561"/>
                </a:lnTo>
                <a:lnTo>
                  <a:pt x="1301" y="565"/>
                </a:lnTo>
                <a:lnTo>
                  <a:pt x="1298" y="566"/>
                </a:lnTo>
                <a:lnTo>
                  <a:pt x="1295" y="567"/>
                </a:lnTo>
                <a:lnTo>
                  <a:pt x="1289" y="568"/>
                </a:lnTo>
                <a:lnTo>
                  <a:pt x="1166" y="568"/>
                </a:lnTo>
                <a:lnTo>
                  <a:pt x="1160" y="567"/>
                </a:lnTo>
                <a:lnTo>
                  <a:pt x="1157" y="566"/>
                </a:lnTo>
                <a:lnTo>
                  <a:pt x="1154" y="565"/>
                </a:lnTo>
                <a:lnTo>
                  <a:pt x="1149" y="561"/>
                </a:lnTo>
                <a:lnTo>
                  <a:pt x="1146" y="559"/>
                </a:lnTo>
                <a:lnTo>
                  <a:pt x="1144" y="556"/>
                </a:lnTo>
                <a:lnTo>
                  <a:pt x="1140" y="551"/>
                </a:lnTo>
                <a:lnTo>
                  <a:pt x="1137" y="546"/>
                </a:lnTo>
                <a:lnTo>
                  <a:pt x="1135" y="541"/>
                </a:lnTo>
                <a:lnTo>
                  <a:pt x="1133" y="536"/>
                </a:lnTo>
                <a:lnTo>
                  <a:pt x="1023" y="159"/>
                </a:lnTo>
                <a:lnTo>
                  <a:pt x="1022" y="158"/>
                </a:lnTo>
                <a:lnTo>
                  <a:pt x="1022" y="157"/>
                </a:lnTo>
                <a:lnTo>
                  <a:pt x="1022" y="154"/>
                </a:lnTo>
                <a:lnTo>
                  <a:pt x="1024" y="153"/>
                </a:lnTo>
                <a:lnTo>
                  <a:pt x="1026" y="152"/>
                </a:lnTo>
                <a:lnTo>
                  <a:pt x="1029" y="151"/>
                </a:lnTo>
                <a:lnTo>
                  <a:pt x="1132" y="151"/>
                </a:lnTo>
                <a:lnTo>
                  <a:pt x="1136" y="152"/>
                </a:lnTo>
                <a:lnTo>
                  <a:pt x="1138" y="153"/>
                </a:lnTo>
                <a:lnTo>
                  <a:pt x="1140" y="154"/>
                </a:lnTo>
                <a:lnTo>
                  <a:pt x="1141" y="157"/>
                </a:lnTo>
                <a:lnTo>
                  <a:pt x="1222" y="496"/>
                </a:lnTo>
                <a:lnTo>
                  <a:pt x="1223" y="498"/>
                </a:lnTo>
                <a:lnTo>
                  <a:pt x="1224" y="499"/>
                </a:lnTo>
                <a:lnTo>
                  <a:pt x="1225" y="499"/>
                </a:lnTo>
                <a:lnTo>
                  <a:pt x="1228" y="500"/>
                </a:lnTo>
                <a:lnTo>
                  <a:pt x="1230" y="501"/>
                </a:lnTo>
                <a:lnTo>
                  <a:pt x="1233" y="500"/>
                </a:lnTo>
                <a:lnTo>
                  <a:pt x="1235" y="500"/>
                </a:lnTo>
                <a:lnTo>
                  <a:pt x="1237" y="498"/>
                </a:lnTo>
                <a:lnTo>
                  <a:pt x="1238" y="495"/>
                </a:lnTo>
                <a:lnTo>
                  <a:pt x="1320" y="157"/>
                </a:lnTo>
                <a:lnTo>
                  <a:pt x="1320" y="155"/>
                </a:lnTo>
                <a:lnTo>
                  <a:pt x="1321" y="154"/>
                </a:lnTo>
                <a:lnTo>
                  <a:pt x="1322" y="153"/>
                </a:lnTo>
                <a:lnTo>
                  <a:pt x="1323" y="153"/>
                </a:lnTo>
                <a:lnTo>
                  <a:pt x="1326" y="152"/>
                </a:lnTo>
                <a:lnTo>
                  <a:pt x="1329" y="151"/>
                </a:lnTo>
                <a:lnTo>
                  <a:pt x="1426" y="151"/>
                </a:lnTo>
                <a:lnTo>
                  <a:pt x="1428" y="152"/>
                </a:lnTo>
                <a:lnTo>
                  <a:pt x="1430" y="153"/>
                </a:lnTo>
                <a:lnTo>
                  <a:pt x="1431" y="154"/>
                </a:lnTo>
                <a:lnTo>
                  <a:pt x="1431" y="157"/>
                </a:lnTo>
                <a:lnTo>
                  <a:pt x="1431" y="159"/>
                </a:lnTo>
                <a:lnTo>
                  <a:pt x="1322" y="536"/>
                </a:lnTo>
                <a:close/>
                <a:moveTo>
                  <a:pt x="1632" y="213"/>
                </a:moveTo>
                <a:lnTo>
                  <a:pt x="1621" y="214"/>
                </a:lnTo>
                <a:lnTo>
                  <a:pt x="1611" y="216"/>
                </a:lnTo>
                <a:lnTo>
                  <a:pt x="1602" y="218"/>
                </a:lnTo>
                <a:lnTo>
                  <a:pt x="1598" y="220"/>
                </a:lnTo>
                <a:lnTo>
                  <a:pt x="1594" y="222"/>
                </a:lnTo>
                <a:lnTo>
                  <a:pt x="1587" y="227"/>
                </a:lnTo>
                <a:lnTo>
                  <a:pt x="1584" y="229"/>
                </a:lnTo>
                <a:lnTo>
                  <a:pt x="1581" y="232"/>
                </a:lnTo>
                <a:lnTo>
                  <a:pt x="1579" y="235"/>
                </a:lnTo>
                <a:lnTo>
                  <a:pt x="1576" y="238"/>
                </a:lnTo>
                <a:lnTo>
                  <a:pt x="1572" y="246"/>
                </a:lnTo>
                <a:lnTo>
                  <a:pt x="1568" y="253"/>
                </a:lnTo>
                <a:lnTo>
                  <a:pt x="1566" y="257"/>
                </a:lnTo>
                <a:lnTo>
                  <a:pt x="1565" y="262"/>
                </a:lnTo>
                <a:lnTo>
                  <a:pt x="1562" y="271"/>
                </a:lnTo>
                <a:lnTo>
                  <a:pt x="1560" y="280"/>
                </a:lnTo>
                <a:lnTo>
                  <a:pt x="1559" y="290"/>
                </a:lnTo>
                <a:lnTo>
                  <a:pt x="1558" y="300"/>
                </a:lnTo>
                <a:lnTo>
                  <a:pt x="1557" y="311"/>
                </a:lnTo>
                <a:lnTo>
                  <a:pt x="1557" y="322"/>
                </a:lnTo>
                <a:lnTo>
                  <a:pt x="1558" y="326"/>
                </a:lnTo>
                <a:lnTo>
                  <a:pt x="1559" y="329"/>
                </a:lnTo>
                <a:lnTo>
                  <a:pt x="1560" y="330"/>
                </a:lnTo>
                <a:lnTo>
                  <a:pt x="1563" y="330"/>
                </a:lnTo>
                <a:lnTo>
                  <a:pt x="1699" y="330"/>
                </a:lnTo>
                <a:lnTo>
                  <a:pt x="1702" y="330"/>
                </a:lnTo>
                <a:lnTo>
                  <a:pt x="1705" y="329"/>
                </a:lnTo>
                <a:lnTo>
                  <a:pt x="1705" y="328"/>
                </a:lnTo>
                <a:lnTo>
                  <a:pt x="1706" y="327"/>
                </a:lnTo>
                <a:lnTo>
                  <a:pt x="1707" y="323"/>
                </a:lnTo>
                <a:lnTo>
                  <a:pt x="1706" y="301"/>
                </a:lnTo>
                <a:lnTo>
                  <a:pt x="1705" y="290"/>
                </a:lnTo>
                <a:lnTo>
                  <a:pt x="1704" y="280"/>
                </a:lnTo>
                <a:lnTo>
                  <a:pt x="1702" y="271"/>
                </a:lnTo>
                <a:lnTo>
                  <a:pt x="1700" y="262"/>
                </a:lnTo>
                <a:lnTo>
                  <a:pt x="1697" y="253"/>
                </a:lnTo>
                <a:lnTo>
                  <a:pt x="1695" y="249"/>
                </a:lnTo>
                <a:lnTo>
                  <a:pt x="1693" y="245"/>
                </a:lnTo>
                <a:lnTo>
                  <a:pt x="1689" y="238"/>
                </a:lnTo>
                <a:lnTo>
                  <a:pt x="1686" y="235"/>
                </a:lnTo>
                <a:lnTo>
                  <a:pt x="1684" y="232"/>
                </a:lnTo>
                <a:lnTo>
                  <a:pt x="1681" y="229"/>
                </a:lnTo>
                <a:lnTo>
                  <a:pt x="1678" y="227"/>
                </a:lnTo>
                <a:lnTo>
                  <a:pt x="1674" y="224"/>
                </a:lnTo>
                <a:lnTo>
                  <a:pt x="1671" y="222"/>
                </a:lnTo>
                <a:lnTo>
                  <a:pt x="1667" y="220"/>
                </a:lnTo>
                <a:lnTo>
                  <a:pt x="1663" y="218"/>
                </a:lnTo>
                <a:lnTo>
                  <a:pt x="1654" y="216"/>
                </a:lnTo>
                <a:lnTo>
                  <a:pt x="1644" y="214"/>
                </a:lnTo>
                <a:lnTo>
                  <a:pt x="1632" y="213"/>
                </a:lnTo>
                <a:close/>
                <a:moveTo>
                  <a:pt x="1816" y="395"/>
                </a:moveTo>
                <a:lnTo>
                  <a:pt x="1567" y="395"/>
                </a:lnTo>
                <a:lnTo>
                  <a:pt x="1564" y="395"/>
                </a:lnTo>
                <a:lnTo>
                  <a:pt x="1562" y="396"/>
                </a:lnTo>
                <a:lnTo>
                  <a:pt x="1562" y="397"/>
                </a:lnTo>
                <a:lnTo>
                  <a:pt x="1561" y="398"/>
                </a:lnTo>
                <a:lnTo>
                  <a:pt x="1561" y="401"/>
                </a:lnTo>
                <a:lnTo>
                  <a:pt x="1561" y="415"/>
                </a:lnTo>
                <a:lnTo>
                  <a:pt x="1562" y="422"/>
                </a:lnTo>
                <a:lnTo>
                  <a:pt x="1563" y="428"/>
                </a:lnTo>
                <a:lnTo>
                  <a:pt x="1564" y="434"/>
                </a:lnTo>
                <a:lnTo>
                  <a:pt x="1565" y="440"/>
                </a:lnTo>
                <a:lnTo>
                  <a:pt x="1568" y="450"/>
                </a:lnTo>
                <a:lnTo>
                  <a:pt x="1572" y="459"/>
                </a:lnTo>
                <a:lnTo>
                  <a:pt x="1577" y="468"/>
                </a:lnTo>
                <a:lnTo>
                  <a:pt x="1580" y="471"/>
                </a:lnTo>
                <a:lnTo>
                  <a:pt x="1583" y="475"/>
                </a:lnTo>
                <a:lnTo>
                  <a:pt x="1587" y="478"/>
                </a:lnTo>
                <a:lnTo>
                  <a:pt x="1590" y="481"/>
                </a:lnTo>
                <a:lnTo>
                  <a:pt x="1598" y="487"/>
                </a:lnTo>
                <a:lnTo>
                  <a:pt x="1603" y="489"/>
                </a:lnTo>
                <a:lnTo>
                  <a:pt x="1607" y="491"/>
                </a:lnTo>
                <a:lnTo>
                  <a:pt x="1612" y="493"/>
                </a:lnTo>
                <a:lnTo>
                  <a:pt x="1617" y="495"/>
                </a:lnTo>
                <a:lnTo>
                  <a:pt x="1628" y="498"/>
                </a:lnTo>
                <a:lnTo>
                  <a:pt x="1639" y="500"/>
                </a:lnTo>
                <a:lnTo>
                  <a:pt x="1645" y="501"/>
                </a:lnTo>
                <a:lnTo>
                  <a:pt x="1652" y="502"/>
                </a:lnTo>
                <a:lnTo>
                  <a:pt x="1665" y="503"/>
                </a:lnTo>
                <a:lnTo>
                  <a:pt x="1680" y="503"/>
                </a:lnTo>
                <a:lnTo>
                  <a:pt x="1700" y="502"/>
                </a:lnTo>
                <a:lnTo>
                  <a:pt x="1721" y="501"/>
                </a:lnTo>
                <a:lnTo>
                  <a:pt x="1769" y="496"/>
                </a:lnTo>
                <a:lnTo>
                  <a:pt x="1771" y="496"/>
                </a:lnTo>
                <a:lnTo>
                  <a:pt x="1772" y="496"/>
                </a:lnTo>
                <a:lnTo>
                  <a:pt x="1774" y="497"/>
                </a:lnTo>
                <a:lnTo>
                  <a:pt x="1775" y="499"/>
                </a:lnTo>
                <a:lnTo>
                  <a:pt x="1775" y="502"/>
                </a:lnTo>
                <a:lnTo>
                  <a:pt x="1775" y="504"/>
                </a:lnTo>
                <a:lnTo>
                  <a:pt x="1769" y="560"/>
                </a:lnTo>
                <a:lnTo>
                  <a:pt x="1767" y="563"/>
                </a:lnTo>
                <a:lnTo>
                  <a:pt x="1766" y="565"/>
                </a:lnTo>
                <a:lnTo>
                  <a:pt x="1764" y="566"/>
                </a:lnTo>
                <a:lnTo>
                  <a:pt x="1761" y="567"/>
                </a:lnTo>
                <a:lnTo>
                  <a:pt x="1747" y="569"/>
                </a:lnTo>
                <a:lnTo>
                  <a:pt x="1732" y="571"/>
                </a:lnTo>
                <a:lnTo>
                  <a:pt x="1717" y="573"/>
                </a:lnTo>
                <a:lnTo>
                  <a:pt x="1701" y="574"/>
                </a:lnTo>
                <a:lnTo>
                  <a:pt x="1671" y="576"/>
                </a:lnTo>
                <a:lnTo>
                  <a:pt x="1647" y="576"/>
                </a:lnTo>
                <a:lnTo>
                  <a:pt x="1625" y="576"/>
                </a:lnTo>
                <a:lnTo>
                  <a:pt x="1603" y="574"/>
                </a:lnTo>
                <a:lnTo>
                  <a:pt x="1598" y="573"/>
                </a:lnTo>
                <a:lnTo>
                  <a:pt x="1593" y="573"/>
                </a:lnTo>
                <a:lnTo>
                  <a:pt x="1583" y="571"/>
                </a:lnTo>
                <a:lnTo>
                  <a:pt x="1573" y="569"/>
                </a:lnTo>
                <a:lnTo>
                  <a:pt x="1563" y="566"/>
                </a:lnTo>
                <a:lnTo>
                  <a:pt x="1554" y="564"/>
                </a:lnTo>
                <a:lnTo>
                  <a:pt x="1545" y="560"/>
                </a:lnTo>
                <a:lnTo>
                  <a:pt x="1541" y="559"/>
                </a:lnTo>
                <a:lnTo>
                  <a:pt x="1536" y="557"/>
                </a:lnTo>
                <a:lnTo>
                  <a:pt x="1528" y="553"/>
                </a:lnTo>
                <a:lnTo>
                  <a:pt x="1520" y="548"/>
                </a:lnTo>
                <a:lnTo>
                  <a:pt x="1512" y="543"/>
                </a:lnTo>
                <a:lnTo>
                  <a:pt x="1505" y="538"/>
                </a:lnTo>
                <a:lnTo>
                  <a:pt x="1498" y="532"/>
                </a:lnTo>
                <a:lnTo>
                  <a:pt x="1491" y="525"/>
                </a:lnTo>
                <a:lnTo>
                  <a:pt x="1484" y="518"/>
                </a:lnTo>
                <a:lnTo>
                  <a:pt x="1478" y="511"/>
                </a:lnTo>
                <a:lnTo>
                  <a:pt x="1473" y="503"/>
                </a:lnTo>
                <a:lnTo>
                  <a:pt x="1467" y="494"/>
                </a:lnTo>
                <a:lnTo>
                  <a:pt x="1463" y="485"/>
                </a:lnTo>
                <a:lnTo>
                  <a:pt x="1458" y="475"/>
                </a:lnTo>
                <a:lnTo>
                  <a:pt x="1454" y="465"/>
                </a:lnTo>
                <a:lnTo>
                  <a:pt x="1451" y="454"/>
                </a:lnTo>
                <a:lnTo>
                  <a:pt x="1449" y="449"/>
                </a:lnTo>
                <a:lnTo>
                  <a:pt x="1448" y="443"/>
                </a:lnTo>
                <a:lnTo>
                  <a:pt x="1445" y="431"/>
                </a:lnTo>
                <a:lnTo>
                  <a:pt x="1443" y="418"/>
                </a:lnTo>
                <a:lnTo>
                  <a:pt x="1441" y="404"/>
                </a:lnTo>
                <a:lnTo>
                  <a:pt x="1440" y="390"/>
                </a:lnTo>
                <a:lnTo>
                  <a:pt x="1439" y="375"/>
                </a:lnTo>
                <a:lnTo>
                  <a:pt x="1439" y="360"/>
                </a:lnTo>
                <a:lnTo>
                  <a:pt x="1439" y="346"/>
                </a:lnTo>
                <a:lnTo>
                  <a:pt x="1440" y="333"/>
                </a:lnTo>
                <a:lnTo>
                  <a:pt x="1441" y="321"/>
                </a:lnTo>
                <a:lnTo>
                  <a:pt x="1442" y="309"/>
                </a:lnTo>
                <a:lnTo>
                  <a:pt x="1444" y="297"/>
                </a:lnTo>
                <a:lnTo>
                  <a:pt x="1446" y="286"/>
                </a:lnTo>
                <a:lnTo>
                  <a:pt x="1449" y="275"/>
                </a:lnTo>
                <a:lnTo>
                  <a:pt x="1452" y="265"/>
                </a:lnTo>
                <a:lnTo>
                  <a:pt x="1456" y="255"/>
                </a:lnTo>
                <a:lnTo>
                  <a:pt x="1460" y="245"/>
                </a:lnTo>
                <a:lnTo>
                  <a:pt x="1464" y="236"/>
                </a:lnTo>
                <a:lnTo>
                  <a:pt x="1469" y="228"/>
                </a:lnTo>
                <a:lnTo>
                  <a:pt x="1474" y="219"/>
                </a:lnTo>
                <a:lnTo>
                  <a:pt x="1479" y="212"/>
                </a:lnTo>
                <a:lnTo>
                  <a:pt x="1485" y="204"/>
                </a:lnTo>
                <a:lnTo>
                  <a:pt x="1491" y="197"/>
                </a:lnTo>
                <a:lnTo>
                  <a:pt x="1497" y="191"/>
                </a:lnTo>
                <a:lnTo>
                  <a:pt x="1504" y="185"/>
                </a:lnTo>
                <a:lnTo>
                  <a:pt x="1511" y="179"/>
                </a:lnTo>
                <a:lnTo>
                  <a:pt x="1519" y="174"/>
                </a:lnTo>
                <a:lnTo>
                  <a:pt x="1527" y="169"/>
                </a:lnTo>
                <a:lnTo>
                  <a:pt x="1535" y="165"/>
                </a:lnTo>
                <a:lnTo>
                  <a:pt x="1543" y="161"/>
                </a:lnTo>
                <a:lnTo>
                  <a:pt x="1552" y="157"/>
                </a:lnTo>
                <a:lnTo>
                  <a:pt x="1561" y="154"/>
                </a:lnTo>
                <a:lnTo>
                  <a:pt x="1570" y="152"/>
                </a:lnTo>
                <a:lnTo>
                  <a:pt x="1580" y="149"/>
                </a:lnTo>
                <a:lnTo>
                  <a:pt x="1590" y="147"/>
                </a:lnTo>
                <a:lnTo>
                  <a:pt x="1600" y="146"/>
                </a:lnTo>
                <a:lnTo>
                  <a:pt x="1611" y="145"/>
                </a:lnTo>
                <a:lnTo>
                  <a:pt x="1633" y="144"/>
                </a:lnTo>
                <a:lnTo>
                  <a:pt x="1647" y="144"/>
                </a:lnTo>
                <a:lnTo>
                  <a:pt x="1660" y="145"/>
                </a:lnTo>
                <a:lnTo>
                  <a:pt x="1672" y="146"/>
                </a:lnTo>
                <a:lnTo>
                  <a:pt x="1684" y="148"/>
                </a:lnTo>
                <a:lnTo>
                  <a:pt x="1695" y="150"/>
                </a:lnTo>
                <a:lnTo>
                  <a:pt x="1706" y="153"/>
                </a:lnTo>
                <a:lnTo>
                  <a:pt x="1716" y="156"/>
                </a:lnTo>
                <a:lnTo>
                  <a:pt x="1721" y="158"/>
                </a:lnTo>
                <a:lnTo>
                  <a:pt x="1725" y="160"/>
                </a:lnTo>
                <a:lnTo>
                  <a:pt x="1734" y="164"/>
                </a:lnTo>
                <a:lnTo>
                  <a:pt x="1743" y="168"/>
                </a:lnTo>
                <a:lnTo>
                  <a:pt x="1751" y="173"/>
                </a:lnTo>
                <a:lnTo>
                  <a:pt x="1758" y="179"/>
                </a:lnTo>
                <a:lnTo>
                  <a:pt x="1765" y="185"/>
                </a:lnTo>
                <a:lnTo>
                  <a:pt x="1772" y="192"/>
                </a:lnTo>
                <a:lnTo>
                  <a:pt x="1775" y="195"/>
                </a:lnTo>
                <a:lnTo>
                  <a:pt x="1778" y="198"/>
                </a:lnTo>
                <a:lnTo>
                  <a:pt x="1784" y="206"/>
                </a:lnTo>
                <a:lnTo>
                  <a:pt x="1789" y="214"/>
                </a:lnTo>
                <a:lnTo>
                  <a:pt x="1794" y="222"/>
                </a:lnTo>
                <a:lnTo>
                  <a:pt x="1798" y="231"/>
                </a:lnTo>
                <a:lnTo>
                  <a:pt x="1802" y="240"/>
                </a:lnTo>
                <a:lnTo>
                  <a:pt x="1806" y="250"/>
                </a:lnTo>
                <a:lnTo>
                  <a:pt x="1809" y="260"/>
                </a:lnTo>
                <a:lnTo>
                  <a:pt x="1812" y="271"/>
                </a:lnTo>
                <a:lnTo>
                  <a:pt x="1814" y="282"/>
                </a:lnTo>
                <a:lnTo>
                  <a:pt x="1816" y="293"/>
                </a:lnTo>
                <a:lnTo>
                  <a:pt x="1818" y="305"/>
                </a:lnTo>
                <a:lnTo>
                  <a:pt x="1821" y="331"/>
                </a:lnTo>
                <a:lnTo>
                  <a:pt x="1822" y="344"/>
                </a:lnTo>
                <a:lnTo>
                  <a:pt x="1823" y="358"/>
                </a:lnTo>
                <a:lnTo>
                  <a:pt x="1823" y="387"/>
                </a:lnTo>
                <a:lnTo>
                  <a:pt x="1823" y="391"/>
                </a:lnTo>
                <a:lnTo>
                  <a:pt x="1822" y="392"/>
                </a:lnTo>
                <a:lnTo>
                  <a:pt x="1821" y="393"/>
                </a:lnTo>
                <a:lnTo>
                  <a:pt x="1820" y="394"/>
                </a:lnTo>
                <a:lnTo>
                  <a:pt x="1819" y="394"/>
                </a:lnTo>
                <a:lnTo>
                  <a:pt x="1816" y="395"/>
                </a:lnTo>
                <a:close/>
                <a:moveTo>
                  <a:pt x="2392" y="577"/>
                </a:moveTo>
                <a:lnTo>
                  <a:pt x="2376" y="577"/>
                </a:lnTo>
                <a:lnTo>
                  <a:pt x="2361" y="576"/>
                </a:lnTo>
                <a:lnTo>
                  <a:pt x="2345" y="575"/>
                </a:lnTo>
                <a:lnTo>
                  <a:pt x="2330" y="574"/>
                </a:lnTo>
                <a:lnTo>
                  <a:pt x="2303" y="571"/>
                </a:lnTo>
                <a:lnTo>
                  <a:pt x="2278" y="567"/>
                </a:lnTo>
                <a:lnTo>
                  <a:pt x="2275" y="566"/>
                </a:lnTo>
                <a:lnTo>
                  <a:pt x="2273" y="564"/>
                </a:lnTo>
                <a:lnTo>
                  <a:pt x="2271" y="562"/>
                </a:lnTo>
                <a:lnTo>
                  <a:pt x="2271" y="559"/>
                </a:lnTo>
                <a:lnTo>
                  <a:pt x="2271" y="506"/>
                </a:lnTo>
                <a:lnTo>
                  <a:pt x="2271" y="503"/>
                </a:lnTo>
                <a:lnTo>
                  <a:pt x="2273" y="501"/>
                </a:lnTo>
                <a:lnTo>
                  <a:pt x="2275" y="500"/>
                </a:lnTo>
                <a:lnTo>
                  <a:pt x="2279" y="499"/>
                </a:lnTo>
                <a:lnTo>
                  <a:pt x="2321" y="502"/>
                </a:lnTo>
                <a:lnTo>
                  <a:pt x="2349" y="504"/>
                </a:lnTo>
                <a:lnTo>
                  <a:pt x="2376" y="504"/>
                </a:lnTo>
                <a:lnTo>
                  <a:pt x="2395" y="504"/>
                </a:lnTo>
                <a:lnTo>
                  <a:pt x="2412" y="502"/>
                </a:lnTo>
                <a:lnTo>
                  <a:pt x="2420" y="501"/>
                </a:lnTo>
                <a:lnTo>
                  <a:pt x="2427" y="499"/>
                </a:lnTo>
                <a:lnTo>
                  <a:pt x="2434" y="497"/>
                </a:lnTo>
                <a:lnTo>
                  <a:pt x="2440" y="494"/>
                </a:lnTo>
                <a:lnTo>
                  <a:pt x="2445" y="491"/>
                </a:lnTo>
                <a:lnTo>
                  <a:pt x="2450" y="487"/>
                </a:lnTo>
                <a:lnTo>
                  <a:pt x="2454" y="483"/>
                </a:lnTo>
                <a:lnTo>
                  <a:pt x="2457" y="479"/>
                </a:lnTo>
                <a:lnTo>
                  <a:pt x="2460" y="474"/>
                </a:lnTo>
                <a:lnTo>
                  <a:pt x="2461" y="468"/>
                </a:lnTo>
                <a:lnTo>
                  <a:pt x="2463" y="462"/>
                </a:lnTo>
                <a:lnTo>
                  <a:pt x="2463" y="455"/>
                </a:lnTo>
                <a:lnTo>
                  <a:pt x="2462" y="447"/>
                </a:lnTo>
                <a:lnTo>
                  <a:pt x="2461" y="440"/>
                </a:lnTo>
                <a:lnTo>
                  <a:pt x="2458" y="433"/>
                </a:lnTo>
                <a:lnTo>
                  <a:pt x="2455" y="427"/>
                </a:lnTo>
                <a:lnTo>
                  <a:pt x="2450" y="421"/>
                </a:lnTo>
                <a:lnTo>
                  <a:pt x="2445" y="416"/>
                </a:lnTo>
                <a:lnTo>
                  <a:pt x="2440" y="411"/>
                </a:lnTo>
                <a:lnTo>
                  <a:pt x="2433" y="406"/>
                </a:lnTo>
                <a:lnTo>
                  <a:pt x="2426" y="402"/>
                </a:lnTo>
                <a:lnTo>
                  <a:pt x="2419" y="398"/>
                </a:lnTo>
                <a:lnTo>
                  <a:pt x="2402" y="390"/>
                </a:lnTo>
                <a:lnTo>
                  <a:pt x="2367" y="374"/>
                </a:lnTo>
                <a:lnTo>
                  <a:pt x="2349" y="366"/>
                </a:lnTo>
                <a:lnTo>
                  <a:pt x="2332" y="357"/>
                </a:lnTo>
                <a:lnTo>
                  <a:pt x="2324" y="352"/>
                </a:lnTo>
                <a:lnTo>
                  <a:pt x="2316" y="346"/>
                </a:lnTo>
                <a:lnTo>
                  <a:pt x="2308" y="340"/>
                </a:lnTo>
                <a:lnTo>
                  <a:pt x="2301" y="334"/>
                </a:lnTo>
                <a:lnTo>
                  <a:pt x="2295" y="327"/>
                </a:lnTo>
                <a:lnTo>
                  <a:pt x="2289" y="320"/>
                </a:lnTo>
                <a:lnTo>
                  <a:pt x="2284" y="311"/>
                </a:lnTo>
                <a:lnTo>
                  <a:pt x="2280" y="303"/>
                </a:lnTo>
                <a:lnTo>
                  <a:pt x="2276" y="293"/>
                </a:lnTo>
                <a:lnTo>
                  <a:pt x="2275" y="288"/>
                </a:lnTo>
                <a:lnTo>
                  <a:pt x="2274" y="283"/>
                </a:lnTo>
                <a:lnTo>
                  <a:pt x="2273" y="278"/>
                </a:lnTo>
                <a:lnTo>
                  <a:pt x="2272" y="272"/>
                </a:lnTo>
                <a:lnTo>
                  <a:pt x="2272" y="260"/>
                </a:lnTo>
                <a:lnTo>
                  <a:pt x="2272" y="252"/>
                </a:lnTo>
                <a:lnTo>
                  <a:pt x="2272" y="244"/>
                </a:lnTo>
                <a:lnTo>
                  <a:pt x="2274" y="237"/>
                </a:lnTo>
                <a:lnTo>
                  <a:pt x="2275" y="230"/>
                </a:lnTo>
                <a:lnTo>
                  <a:pt x="2277" y="223"/>
                </a:lnTo>
                <a:lnTo>
                  <a:pt x="2279" y="217"/>
                </a:lnTo>
                <a:lnTo>
                  <a:pt x="2282" y="211"/>
                </a:lnTo>
                <a:lnTo>
                  <a:pt x="2285" y="205"/>
                </a:lnTo>
                <a:lnTo>
                  <a:pt x="2293" y="194"/>
                </a:lnTo>
                <a:lnTo>
                  <a:pt x="2297" y="189"/>
                </a:lnTo>
                <a:lnTo>
                  <a:pt x="2301" y="184"/>
                </a:lnTo>
                <a:lnTo>
                  <a:pt x="2306" y="180"/>
                </a:lnTo>
                <a:lnTo>
                  <a:pt x="2311" y="176"/>
                </a:lnTo>
                <a:lnTo>
                  <a:pt x="2323" y="168"/>
                </a:lnTo>
                <a:lnTo>
                  <a:pt x="2335" y="161"/>
                </a:lnTo>
                <a:lnTo>
                  <a:pt x="2348" y="156"/>
                </a:lnTo>
                <a:lnTo>
                  <a:pt x="2362" y="151"/>
                </a:lnTo>
                <a:lnTo>
                  <a:pt x="2370" y="149"/>
                </a:lnTo>
                <a:lnTo>
                  <a:pt x="2377" y="147"/>
                </a:lnTo>
                <a:lnTo>
                  <a:pt x="2393" y="144"/>
                </a:lnTo>
                <a:lnTo>
                  <a:pt x="2409" y="142"/>
                </a:lnTo>
                <a:lnTo>
                  <a:pt x="2426" y="141"/>
                </a:lnTo>
                <a:lnTo>
                  <a:pt x="2443" y="140"/>
                </a:lnTo>
                <a:lnTo>
                  <a:pt x="2458" y="141"/>
                </a:lnTo>
                <a:lnTo>
                  <a:pt x="2473" y="142"/>
                </a:lnTo>
                <a:lnTo>
                  <a:pt x="2488" y="143"/>
                </a:lnTo>
                <a:lnTo>
                  <a:pt x="2504" y="145"/>
                </a:lnTo>
                <a:lnTo>
                  <a:pt x="2518" y="147"/>
                </a:lnTo>
                <a:lnTo>
                  <a:pt x="2533" y="149"/>
                </a:lnTo>
                <a:lnTo>
                  <a:pt x="2559" y="154"/>
                </a:lnTo>
                <a:lnTo>
                  <a:pt x="2562" y="155"/>
                </a:lnTo>
                <a:lnTo>
                  <a:pt x="2565" y="157"/>
                </a:lnTo>
                <a:lnTo>
                  <a:pt x="2566" y="158"/>
                </a:lnTo>
                <a:lnTo>
                  <a:pt x="2567" y="159"/>
                </a:lnTo>
                <a:lnTo>
                  <a:pt x="2567" y="160"/>
                </a:lnTo>
                <a:lnTo>
                  <a:pt x="2567" y="162"/>
                </a:lnTo>
                <a:lnTo>
                  <a:pt x="2559" y="210"/>
                </a:lnTo>
                <a:lnTo>
                  <a:pt x="2558" y="213"/>
                </a:lnTo>
                <a:lnTo>
                  <a:pt x="2557" y="215"/>
                </a:lnTo>
                <a:lnTo>
                  <a:pt x="2556" y="216"/>
                </a:lnTo>
                <a:lnTo>
                  <a:pt x="2554" y="216"/>
                </a:lnTo>
                <a:lnTo>
                  <a:pt x="2552" y="216"/>
                </a:lnTo>
                <a:lnTo>
                  <a:pt x="2509" y="213"/>
                </a:lnTo>
                <a:lnTo>
                  <a:pt x="2485" y="212"/>
                </a:lnTo>
                <a:lnTo>
                  <a:pt x="2465" y="211"/>
                </a:lnTo>
                <a:lnTo>
                  <a:pt x="2448" y="212"/>
                </a:lnTo>
                <a:lnTo>
                  <a:pt x="2433" y="213"/>
                </a:lnTo>
                <a:lnTo>
                  <a:pt x="2426" y="214"/>
                </a:lnTo>
                <a:lnTo>
                  <a:pt x="2422" y="214"/>
                </a:lnTo>
                <a:lnTo>
                  <a:pt x="2419" y="215"/>
                </a:lnTo>
                <a:lnTo>
                  <a:pt x="2413" y="217"/>
                </a:lnTo>
                <a:lnTo>
                  <a:pt x="2408" y="219"/>
                </a:lnTo>
                <a:lnTo>
                  <a:pt x="2403" y="222"/>
                </a:lnTo>
                <a:lnTo>
                  <a:pt x="2398" y="225"/>
                </a:lnTo>
                <a:lnTo>
                  <a:pt x="2395" y="228"/>
                </a:lnTo>
                <a:lnTo>
                  <a:pt x="2392" y="232"/>
                </a:lnTo>
                <a:lnTo>
                  <a:pt x="2389" y="237"/>
                </a:lnTo>
                <a:lnTo>
                  <a:pt x="2387" y="242"/>
                </a:lnTo>
                <a:lnTo>
                  <a:pt x="2386" y="248"/>
                </a:lnTo>
                <a:lnTo>
                  <a:pt x="2386" y="255"/>
                </a:lnTo>
                <a:lnTo>
                  <a:pt x="2387" y="262"/>
                </a:lnTo>
                <a:lnTo>
                  <a:pt x="2387" y="265"/>
                </a:lnTo>
                <a:lnTo>
                  <a:pt x="2388" y="268"/>
                </a:lnTo>
                <a:lnTo>
                  <a:pt x="2391" y="274"/>
                </a:lnTo>
                <a:lnTo>
                  <a:pt x="2394" y="279"/>
                </a:lnTo>
                <a:lnTo>
                  <a:pt x="2399" y="284"/>
                </a:lnTo>
                <a:lnTo>
                  <a:pt x="2404" y="289"/>
                </a:lnTo>
                <a:lnTo>
                  <a:pt x="2409" y="293"/>
                </a:lnTo>
                <a:lnTo>
                  <a:pt x="2416" y="297"/>
                </a:lnTo>
                <a:lnTo>
                  <a:pt x="2430" y="305"/>
                </a:lnTo>
                <a:lnTo>
                  <a:pt x="2446" y="311"/>
                </a:lnTo>
                <a:lnTo>
                  <a:pt x="2481" y="325"/>
                </a:lnTo>
                <a:lnTo>
                  <a:pt x="2499" y="333"/>
                </a:lnTo>
                <a:lnTo>
                  <a:pt x="2508" y="338"/>
                </a:lnTo>
                <a:lnTo>
                  <a:pt x="2516" y="342"/>
                </a:lnTo>
                <a:lnTo>
                  <a:pt x="2525" y="347"/>
                </a:lnTo>
                <a:lnTo>
                  <a:pt x="2533" y="353"/>
                </a:lnTo>
                <a:lnTo>
                  <a:pt x="2540" y="359"/>
                </a:lnTo>
                <a:lnTo>
                  <a:pt x="2547" y="365"/>
                </a:lnTo>
                <a:lnTo>
                  <a:pt x="2553" y="372"/>
                </a:lnTo>
                <a:lnTo>
                  <a:pt x="2559" y="380"/>
                </a:lnTo>
                <a:lnTo>
                  <a:pt x="2564" y="388"/>
                </a:lnTo>
                <a:lnTo>
                  <a:pt x="2569" y="397"/>
                </a:lnTo>
                <a:lnTo>
                  <a:pt x="2572" y="407"/>
                </a:lnTo>
                <a:lnTo>
                  <a:pt x="2575" y="417"/>
                </a:lnTo>
                <a:lnTo>
                  <a:pt x="2576" y="423"/>
                </a:lnTo>
                <a:lnTo>
                  <a:pt x="2576" y="429"/>
                </a:lnTo>
                <a:lnTo>
                  <a:pt x="2577" y="441"/>
                </a:lnTo>
                <a:lnTo>
                  <a:pt x="2577" y="449"/>
                </a:lnTo>
                <a:lnTo>
                  <a:pt x="2576" y="456"/>
                </a:lnTo>
                <a:lnTo>
                  <a:pt x="2575" y="464"/>
                </a:lnTo>
                <a:lnTo>
                  <a:pt x="2574" y="471"/>
                </a:lnTo>
                <a:lnTo>
                  <a:pt x="2570" y="485"/>
                </a:lnTo>
                <a:lnTo>
                  <a:pt x="2568" y="491"/>
                </a:lnTo>
                <a:lnTo>
                  <a:pt x="2565" y="498"/>
                </a:lnTo>
                <a:lnTo>
                  <a:pt x="2562" y="504"/>
                </a:lnTo>
                <a:lnTo>
                  <a:pt x="2559" y="510"/>
                </a:lnTo>
                <a:lnTo>
                  <a:pt x="2555" y="516"/>
                </a:lnTo>
                <a:lnTo>
                  <a:pt x="2551" y="521"/>
                </a:lnTo>
                <a:lnTo>
                  <a:pt x="2542" y="531"/>
                </a:lnTo>
                <a:lnTo>
                  <a:pt x="2536" y="536"/>
                </a:lnTo>
                <a:lnTo>
                  <a:pt x="2531" y="541"/>
                </a:lnTo>
                <a:lnTo>
                  <a:pt x="2525" y="545"/>
                </a:lnTo>
                <a:lnTo>
                  <a:pt x="2518" y="549"/>
                </a:lnTo>
                <a:lnTo>
                  <a:pt x="2505" y="556"/>
                </a:lnTo>
                <a:lnTo>
                  <a:pt x="2490" y="563"/>
                </a:lnTo>
                <a:lnTo>
                  <a:pt x="2482" y="565"/>
                </a:lnTo>
                <a:lnTo>
                  <a:pt x="2473" y="568"/>
                </a:lnTo>
                <a:lnTo>
                  <a:pt x="2464" y="570"/>
                </a:lnTo>
                <a:lnTo>
                  <a:pt x="2455" y="572"/>
                </a:lnTo>
                <a:lnTo>
                  <a:pt x="2445" y="573"/>
                </a:lnTo>
                <a:lnTo>
                  <a:pt x="2435" y="575"/>
                </a:lnTo>
                <a:lnTo>
                  <a:pt x="2425" y="576"/>
                </a:lnTo>
                <a:lnTo>
                  <a:pt x="2415" y="577"/>
                </a:lnTo>
                <a:lnTo>
                  <a:pt x="2404" y="577"/>
                </a:lnTo>
                <a:lnTo>
                  <a:pt x="2392" y="577"/>
                </a:lnTo>
                <a:close/>
                <a:moveTo>
                  <a:pt x="3137" y="372"/>
                </a:moveTo>
                <a:lnTo>
                  <a:pt x="3136" y="369"/>
                </a:lnTo>
                <a:lnTo>
                  <a:pt x="3135" y="367"/>
                </a:lnTo>
                <a:lnTo>
                  <a:pt x="3133" y="366"/>
                </a:lnTo>
                <a:lnTo>
                  <a:pt x="3130" y="366"/>
                </a:lnTo>
                <a:lnTo>
                  <a:pt x="3078" y="366"/>
                </a:lnTo>
                <a:lnTo>
                  <a:pt x="3068" y="366"/>
                </a:lnTo>
                <a:lnTo>
                  <a:pt x="3059" y="366"/>
                </a:lnTo>
                <a:lnTo>
                  <a:pt x="3051" y="367"/>
                </a:lnTo>
                <a:lnTo>
                  <a:pt x="3043" y="369"/>
                </a:lnTo>
                <a:lnTo>
                  <a:pt x="3035" y="370"/>
                </a:lnTo>
                <a:lnTo>
                  <a:pt x="3028" y="373"/>
                </a:lnTo>
                <a:lnTo>
                  <a:pt x="3022" y="376"/>
                </a:lnTo>
                <a:lnTo>
                  <a:pt x="3017" y="379"/>
                </a:lnTo>
                <a:lnTo>
                  <a:pt x="3012" y="383"/>
                </a:lnTo>
                <a:lnTo>
                  <a:pt x="3008" y="388"/>
                </a:lnTo>
                <a:lnTo>
                  <a:pt x="3004" y="393"/>
                </a:lnTo>
                <a:lnTo>
                  <a:pt x="3001" y="399"/>
                </a:lnTo>
                <a:lnTo>
                  <a:pt x="3000" y="402"/>
                </a:lnTo>
                <a:lnTo>
                  <a:pt x="2999" y="405"/>
                </a:lnTo>
                <a:lnTo>
                  <a:pt x="2997" y="413"/>
                </a:lnTo>
                <a:lnTo>
                  <a:pt x="2996" y="421"/>
                </a:lnTo>
                <a:lnTo>
                  <a:pt x="2996" y="430"/>
                </a:lnTo>
                <a:lnTo>
                  <a:pt x="2996" y="440"/>
                </a:lnTo>
                <a:lnTo>
                  <a:pt x="2997" y="448"/>
                </a:lnTo>
                <a:lnTo>
                  <a:pt x="2999" y="456"/>
                </a:lnTo>
                <a:lnTo>
                  <a:pt x="3001" y="464"/>
                </a:lnTo>
                <a:lnTo>
                  <a:pt x="3004" y="470"/>
                </a:lnTo>
                <a:lnTo>
                  <a:pt x="3006" y="473"/>
                </a:lnTo>
                <a:lnTo>
                  <a:pt x="3008" y="476"/>
                </a:lnTo>
                <a:lnTo>
                  <a:pt x="3012" y="481"/>
                </a:lnTo>
                <a:lnTo>
                  <a:pt x="3017" y="486"/>
                </a:lnTo>
                <a:lnTo>
                  <a:pt x="3020" y="487"/>
                </a:lnTo>
                <a:lnTo>
                  <a:pt x="3023" y="489"/>
                </a:lnTo>
                <a:lnTo>
                  <a:pt x="3029" y="492"/>
                </a:lnTo>
                <a:lnTo>
                  <a:pt x="3035" y="495"/>
                </a:lnTo>
                <a:lnTo>
                  <a:pt x="3043" y="497"/>
                </a:lnTo>
                <a:lnTo>
                  <a:pt x="3051" y="499"/>
                </a:lnTo>
                <a:lnTo>
                  <a:pt x="3059" y="500"/>
                </a:lnTo>
                <a:lnTo>
                  <a:pt x="3068" y="500"/>
                </a:lnTo>
                <a:lnTo>
                  <a:pt x="3078" y="501"/>
                </a:lnTo>
                <a:lnTo>
                  <a:pt x="3129" y="501"/>
                </a:lnTo>
                <a:lnTo>
                  <a:pt x="3133" y="500"/>
                </a:lnTo>
                <a:lnTo>
                  <a:pt x="3135" y="499"/>
                </a:lnTo>
                <a:lnTo>
                  <a:pt x="3136" y="497"/>
                </a:lnTo>
                <a:lnTo>
                  <a:pt x="3137" y="493"/>
                </a:lnTo>
                <a:lnTo>
                  <a:pt x="3137" y="372"/>
                </a:lnTo>
                <a:close/>
                <a:moveTo>
                  <a:pt x="3250" y="550"/>
                </a:moveTo>
                <a:lnTo>
                  <a:pt x="3248" y="554"/>
                </a:lnTo>
                <a:lnTo>
                  <a:pt x="3248" y="555"/>
                </a:lnTo>
                <a:lnTo>
                  <a:pt x="3247" y="557"/>
                </a:lnTo>
                <a:lnTo>
                  <a:pt x="3244" y="559"/>
                </a:lnTo>
                <a:lnTo>
                  <a:pt x="3243" y="560"/>
                </a:lnTo>
                <a:lnTo>
                  <a:pt x="3240" y="560"/>
                </a:lnTo>
                <a:lnTo>
                  <a:pt x="3199" y="566"/>
                </a:lnTo>
                <a:lnTo>
                  <a:pt x="3156" y="571"/>
                </a:lnTo>
                <a:lnTo>
                  <a:pt x="3133" y="573"/>
                </a:lnTo>
                <a:lnTo>
                  <a:pt x="3111" y="575"/>
                </a:lnTo>
                <a:lnTo>
                  <a:pt x="3088" y="576"/>
                </a:lnTo>
                <a:lnTo>
                  <a:pt x="3066" y="576"/>
                </a:lnTo>
                <a:lnTo>
                  <a:pt x="3056" y="576"/>
                </a:lnTo>
                <a:lnTo>
                  <a:pt x="3046" y="576"/>
                </a:lnTo>
                <a:lnTo>
                  <a:pt x="3027" y="575"/>
                </a:lnTo>
                <a:lnTo>
                  <a:pt x="3009" y="573"/>
                </a:lnTo>
                <a:lnTo>
                  <a:pt x="3000" y="571"/>
                </a:lnTo>
                <a:lnTo>
                  <a:pt x="2992" y="570"/>
                </a:lnTo>
                <a:lnTo>
                  <a:pt x="2975" y="566"/>
                </a:lnTo>
                <a:lnTo>
                  <a:pt x="2968" y="563"/>
                </a:lnTo>
                <a:lnTo>
                  <a:pt x="2960" y="561"/>
                </a:lnTo>
                <a:lnTo>
                  <a:pt x="2946" y="554"/>
                </a:lnTo>
                <a:lnTo>
                  <a:pt x="2939" y="551"/>
                </a:lnTo>
                <a:lnTo>
                  <a:pt x="2933" y="547"/>
                </a:lnTo>
                <a:lnTo>
                  <a:pt x="2922" y="538"/>
                </a:lnTo>
                <a:lnTo>
                  <a:pt x="2916" y="533"/>
                </a:lnTo>
                <a:lnTo>
                  <a:pt x="2911" y="528"/>
                </a:lnTo>
                <a:lnTo>
                  <a:pt x="2907" y="522"/>
                </a:lnTo>
                <a:lnTo>
                  <a:pt x="2902" y="516"/>
                </a:lnTo>
                <a:lnTo>
                  <a:pt x="2898" y="510"/>
                </a:lnTo>
                <a:lnTo>
                  <a:pt x="2895" y="503"/>
                </a:lnTo>
                <a:lnTo>
                  <a:pt x="2892" y="496"/>
                </a:lnTo>
                <a:lnTo>
                  <a:pt x="2889" y="488"/>
                </a:lnTo>
                <a:lnTo>
                  <a:pt x="2887" y="480"/>
                </a:lnTo>
                <a:lnTo>
                  <a:pt x="2885" y="472"/>
                </a:lnTo>
                <a:lnTo>
                  <a:pt x="2883" y="463"/>
                </a:lnTo>
                <a:lnTo>
                  <a:pt x="2882" y="454"/>
                </a:lnTo>
                <a:lnTo>
                  <a:pt x="2881" y="444"/>
                </a:lnTo>
                <a:lnTo>
                  <a:pt x="2881" y="434"/>
                </a:lnTo>
                <a:lnTo>
                  <a:pt x="2881" y="424"/>
                </a:lnTo>
                <a:lnTo>
                  <a:pt x="2882" y="419"/>
                </a:lnTo>
                <a:lnTo>
                  <a:pt x="2882" y="414"/>
                </a:lnTo>
                <a:lnTo>
                  <a:pt x="2883" y="405"/>
                </a:lnTo>
                <a:lnTo>
                  <a:pt x="2885" y="396"/>
                </a:lnTo>
                <a:lnTo>
                  <a:pt x="2886" y="388"/>
                </a:lnTo>
                <a:lnTo>
                  <a:pt x="2889" y="380"/>
                </a:lnTo>
                <a:lnTo>
                  <a:pt x="2891" y="373"/>
                </a:lnTo>
                <a:lnTo>
                  <a:pt x="2894" y="366"/>
                </a:lnTo>
                <a:lnTo>
                  <a:pt x="2898" y="360"/>
                </a:lnTo>
                <a:lnTo>
                  <a:pt x="2901" y="354"/>
                </a:lnTo>
                <a:lnTo>
                  <a:pt x="2905" y="348"/>
                </a:lnTo>
                <a:lnTo>
                  <a:pt x="2910" y="343"/>
                </a:lnTo>
                <a:lnTo>
                  <a:pt x="2914" y="338"/>
                </a:lnTo>
                <a:lnTo>
                  <a:pt x="2919" y="333"/>
                </a:lnTo>
                <a:lnTo>
                  <a:pt x="2924" y="329"/>
                </a:lnTo>
                <a:lnTo>
                  <a:pt x="2930" y="325"/>
                </a:lnTo>
                <a:lnTo>
                  <a:pt x="2941" y="318"/>
                </a:lnTo>
                <a:lnTo>
                  <a:pt x="2954" y="312"/>
                </a:lnTo>
                <a:lnTo>
                  <a:pt x="2967" y="307"/>
                </a:lnTo>
                <a:lnTo>
                  <a:pt x="2981" y="304"/>
                </a:lnTo>
                <a:lnTo>
                  <a:pt x="2996" y="301"/>
                </a:lnTo>
                <a:lnTo>
                  <a:pt x="3011" y="299"/>
                </a:lnTo>
                <a:lnTo>
                  <a:pt x="3027" y="298"/>
                </a:lnTo>
                <a:lnTo>
                  <a:pt x="3043" y="298"/>
                </a:lnTo>
                <a:lnTo>
                  <a:pt x="3065" y="299"/>
                </a:lnTo>
                <a:lnTo>
                  <a:pt x="3091" y="301"/>
                </a:lnTo>
                <a:lnTo>
                  <a:pt x="3135" y="306"/>
                </a:lnTo>
                <a:lnTo>
                  <a:pt x="3135" y="294"/>
                </a:lnTo>
                <a:lnTo>
                  <a:pt x="3134" y="283"/>
                </a:lnTo>
                <a:lnTo>
                  <a:pt x="3133" y="273"/>
                </a:lnTo>
                <a:lnTo>
                  <a:pt x="3130" y="264"/>
                </a:lnTo>
                <a:lnTo>
                  <a:pt x="3129" y="260"/>
                </a:lnTo>
                <a:lnTo>
                  <a:pt x="3127" y="256"/>
                </a:lnTo>
                <a:lnTo>
                  <a:pt x="3126" y="252"/>
                </a:lnTo>
                <a:lnTo>
                  <a:pt x="3124" y="248"/>
                </a:lnTo>
                <a:lnTo>
                  <a:pt x="3119" y="241"/>
                </a:lnTo>
                <a:lnTo>
                  <a:pt x="3114" y="235"/>
                </a:lnTo>
                <a:lnTo>
                  <a:pt x="3107" y="230"/>
                </a:lnTo>
                <a:lnTo>
                  <a:pt x="3100" y="226"/>
                </a:lnTo>
                <a:lnTo>
                  <a:pt x="3092" y="222"/>
                </a:lnTo>
                <a:lnTo>
                  <a:pt x="3082" y="219"/>
                </a:lnTo>
                <a:lnTo>
                  <a:pt x="3077" y="218"/>
                </a:lnTo>
                <a:lnTo>
                  <a:pt x="3072" y="217"/>
                </a:lnTo>
                <a:lnTo>
                  <a:pt x="3066" y="216"/>
                </a:lnTo>
                <a:lnTo>
                  <a:pt x="3060" y="215"/>
                </a:lnTo>
                <a:lnTo>
                  <a:pt x="3047" y="214"/>
                </a:lnTo>
                <a:lnTo>
                  <a:pt x="3033" y="214"/>
                </a:lnTo>
                <a:lnTo>
                  <a:pt x="3012" y="215"/>
                </a:lnTo>
                <a:lnTo>
                  <a:pt x="2989" y="216"/>
                </a:lnTo>
                <a:lnTo>
                  <a:pt x="2943" y="219"/>
                </a:lnTo>
                <a:lnTo>
                  <a:pt x="2941" y="219"/>
                </a:lnTo>
                <a:lnTo>
                  <a:pt x="2938" y="219"/>
                </a:lnTo>
                <a:lnTo>
                  <a:pt x="2935" y="218"/>
                </a:lnTo>
                <a:lnTo>
                  <a:pt x="2934" y="216"/>
                </a:lnTo>
                <a:lnTo>
                  <a:pt x="2933" y="213"/>
                </a:lnTo>
                <a:lnTo>
                  <a:pt x="2927" y="160"/>
                </a:lnTo>
                <a:lnTo>
                  <a:pt x="2927" y="159"/>
                </a:lnTo>
                <a:lnTo>
                  <a:pt x="2927" y="157"/>
                </a:lnTo>
                <a:lnTo>
                  <a:pt x="2928" y="155"/>
                </a:lnTo>
                <a:lnTo>
                  <a:pt x="2930" y="154"/>
                </a:lnTo>
                <a:lnTo>
                  <a:pt x="2932" y="153"/>
                </a:lnTo>
                <a:lnTo>
                  <a:pt x="2963" y="150"/>
                </a:lnTo>
                <a:lnTo>
                  <a:pt x="2998" y="147"/>
                </a:lnTo>
                <a:lnTo>
                  <a:pt x="3036" y="145"/>
                </a:lnTo>
                <a:lnTo>
                  <a:pt x="3071" y="144"/>
                </a:lnTo>
                <a:lnTo>
                  <a:pt x="3091" y="145"/>
                </a:lnTo>
                <a:lnTo>
                  <a:pt x="3100" y="145"/>
                </a:lnTo>
                <a:lnTo>
                  <a:pt x="3109" y="146"/>
                </a:lnTo>
                <a:lnTo>
                  <a:pt x="3127" y="149"/>
                </a:lnTo>
                <a:lnTo>
                  <a:pt x="3136" y="150"/>
                </a:lnTo>
                <a:lnTo>
                  <a:pt x="3144" y="152"/>
                </a:lnTo>
                <a:lnTo>
                  <a:pt x="3152" y="155"/>
                </a:lnTo>
                <a:lnTo>
                  <a:pt x="3160" y="157"/>
                </a:lnTo>
                <a:lnTo>
                  <a:pt x="3167" y="160"/>
                </a:lnTo>
                <a:lnTo>
                  <a:pt x="3175" y="163"/>
                </a:lnTo>
                <a:lnTo>
                  <a:pt x="3188" y="171"/>
                </a:lnTo>
                <a:lnTo>
                  <a:pt x="3194" y="175"/>
                </a:lnTo>
                <a:lnTo>
                  <a:pt x="3200" y="179"/>
                </a:lnTo>
                <a:lnTo>
                  <a:pt x="3206" y="184"/>
                </a:lnTo>
                <a:lnTo>
                  <a:pt x="3211" y="190"/>
                </a:lnTo>
                <a:lnTo>
                  <a:pt x="3216" y="195"/>
                </a:lnTo>
                <a:lnTo>
                  <a:pt x="3221" y="201"/>
                </a:lnTo>
                <a:lnTo>
                  <a:pt x="3225" y="207"/>
                </a:lnTo>
                <a:lnTo>
                  <a:pt x="3229" y="214"/>
                </a:lnTo>
                <a:lnTo>
                  <a:pt x="3233" y="221"/>
                </a:lnTo>
                <a:lnTo>
                  <a:pt x="3236" y="228"/>
                </a:lnTo>
                <a:lnTo>
                  <a:pt x="3241" y="244"/>
                </a:lnTo>
                <a:lnTo>
                  <a:pt x="3245" y="262"/>
                </a:lnTo>
                <a:lnTo>
                  <a:pt x="3248" y="281"/>
                </a:lnTo>
                <a:lnTo>
                  <a:pt x="3248" y="292"/>
                </a:lnTo>
                <a:lnTo>
                  <a:pt x="3250" y="302"/>
                </a:lnTo>
                <a:lnTo>
                  <a:pt x="3250" y="550"/>
                </a:lnTo>
                <a:close/>
                <a:moveTo>
                  <a:pt x="3428" y="573"/>
                </a:moveTo>
                <a:lnTo>
                  <a:pt x="3328" y="573"/>
                </a:lnTo>
                <a:lnTo>
                  <a:pt x="3325" y="572"/>
                </a:lnTo>
                <a:lnTo>
                  <a:pt x="3323" y="571"/>
                </a:lnTo>
                <a:lnTo>
                  <a:pt x="3322" y="569"/>
                </a:lnTo>
                <a:lnTo>
                  <a:pt x="3322" y="565"/>
                </a:lnTo>
                <a:lnTo>
                  <a:pt x="3322" y="15"/>
                </a:lnTo>
                <a:lnTo>
                  <a:pt x="3322" y="12"/>
                </a:lnTo>
                <a:lnTo>
                  <a:pt x="3323" y="10"/>
                </a:lnTo>
                <a:lnTo>
                  <a:pt x="3325" y="8"/>
                </a:lnTo>
                <a:lnTo>
                  <a:pt x="3328" y="7"/>
                </a:lnTo>
                <a:lnTo>
                  <a:pt x="3428" y="0"/>
                </a:lnTo>
                <a:lnTo>
                  <a:pt x="3431" y="0"/>
                </a:lnTo>
                <a:lnTo>
                  <a:pt x="3433" y="2"/>
                </a:lnTo>
                <a:lnTo>
                  <a:pt x="3434" y="3"/>
                </a:lnTo>
                <a:lnTo>
                  <a:pt x="3435" y="4"/>
                </a:lnTo>
                <a:lnTo>
                  <a:pt x="3435" y="7"/>
                </a:lnTo>
                <a:lnTo>
                  <a:pt x="3435" y="565"/>
                </a:lnTo>
                <a:lnTo>
                  <a:pt x="3435" y="569"/>
                </a:lnTo>
                <a:lnTo>
                  <a:pt x="3434" y="571"/>
                </a:lnTo>
                <a:lnTo>
                  <a:pt x="3432" y="572"/>
                </a:lnTo>
                <a:lnTo>
                  <a:pt x="3428" y="573"/>
                </a:lnTo>
                <a:close/>
                <a:moveTo>
                  <a:pt x="3697" y="210"/>
                </a:moveTo>
                <a:lnTo>
                  <a:pt x="3686" y="211"/>
                </a:lnTo>
                <a:lnTo>
                  <a:pt x="3680" y="212"/>
                </a:lnTo>
                <a:lnTo>
                  <a:pt x="3675" y="212"/>
                </a:lnTo>
                <a:lnTo>
                  <a:pt x="3665" y="215"/>
                </a:lnTo>
                <a:lnTo>
                  <a:pt x="3656" y="219"/>
                </a:lnTo>
                <a:lnTo>
                  <a:pt x="3648" y="223"/>
                </a:lnTo>
                <a:lnTo>
                  <a:pt x="3645" y="226"/>
                </a:lnTo>
                <a:lnTo>
                  <a:pt x="3641" y="229"/>
                </a:lnTo>
                <a:lnTo>
                  <a:pt x="3638" y="233"/>
                </a:lnTo>
                <a:lnTo>
                  <a:pt x="3635" y="236"/>
                </a:lnTo>
                <a:lnTo>
                  <a:pt x="3632" y="240"/>
                </a:lnTo>
                <a:lnTo>
                  <a:pt x="3629" y="245"/>
                </a:lnTo>
                <a:lnTo>
                  <a:pt x="3624" y="255"/>
                </a:lnTo>
                <a:lnTo>
                  <a:pt x="3620" y="266"/>
                </a:lnTo>
                <a:lnTo>
                  <a:pt x="3617" y="278"/>
                </a:lnTo>
                <a:lnTo>
                  <a:pt x="3614" y="292"/>
                </a:lnTo>
                <a:lnTo>
                  <a:pt x="3612" y="307"/>
                </a:lnTo>
                <a:lnTo>
                  <a:pt x="3611" y="324"/>
                </a:lnTo>
                <a:lnTo>
                  <a:pt x="3610" y="333"/>
                </a:lnTo>
                <a:lnTo>
                  <a:pt x="3610" y="343"/>
                </a:lnTo>
                <a:lnTo>
                  <a:pt x="3609" y="363"/>
                </a:lnTo>
                <a:lnTo>
                  <a:pt x="3610" y="382"/>
                </a:lnTo>
                <a:lnTo>
                  <a:pt x="3611" y="399"/>
                </a:lnTo>
                <a:lnTo>
                  <a:pt x="3612" y="415"/>
                </a:lnTo>
                <a:lnTo>
                  <a:pt x="3613" y="423"/>
                </a:lnTo>
                <a:lnTo>
                  <a:pt x="3614" y="430"/>
                </a:lnTo>
                <a:lnTo>
                  <a:pt x="3617" y="443"/>
                </a:lnTo>
                <a:lnTo>
                  <a:pt x="3621" y="455"/>
                </a:lnTo>
                <a:lnTo>
                  <a:pt x="3625" y="466"/>
                </a:lnTo>
                <a:lnTo>
                  <a:pt x="3630" y="475"/>
                </a:lnTo>
                <a:lnTo>
                  <a:pt x="3633" y="479"/>
                </a:lnTo>
                <a:lnTo>
                  <a:pt x="3635" y="483"/>
                </a:lnTo>
                <a:lnTo>
                  <a:pt x="3639" y="487"/>
                </a:lnTo>
                <a:lnTo>
                  <a:pt x="3642" y="490"/>
                </a:lnTo>
                <a:lnTo>
                  <a:pt x="3649" y="496"/>
                </a:lnTo>
                <a:lnTo>
                  <a:pt x="3653" y="498"/>
                </a:lnTo>
                <a:lnTo>
                  <a:pt x="3657" y="500"/>
                </a:lnTo>
                <a:lnTo>
                  <a:pt x="3666" y="504"/>
                </a:lnTo>
                <a:lnTo>
                  <a:pt x="3675" y="506"/>
                </a:lnTo>
                <a:lnTo>
                  <a:pt x="3681" y="507"/>
                </a:lnTo>
                <a:lnTo>
                  <a:pt x="3686" y="507"/>
                </a:lnTo>
                <a:lnTo>
                  <a:pt x="3697" y="508"/>
                </a:lnTo>
                <a:lnTo>
                  <a:pt x="3709" y="507"/>
                </a:lnTo>
                <a:lnTo>
                  <a:pt x="3714" y="507"/>
                </a:lnTo>
                <a:lnTo>
                  <a:pt x="3719" y="506"/>
                </a:lnTo>
                <a:lnTo>
                  <a:pt x="3729" y="503"/>
                </a:lnTo>
                <a:lnTo>
                  <a:pt x="3738" y="500"/>
                </a:lnTo>
                <a:lnTo>
                  <a:pt x="3742" y="498"/>
                </a:lnTo>
                <a:lnTo>
                  <a:pt x="3746" y="495"/>
                </a:lnTo>
                <a:lnTo>
                  <a:pt x="3753" y="490"/>
                </a:lnTo>
                <a:lnTo>
                  <a:pt x="3756" y="486"/>
                </a:lnTo>
                <a:lnTo>
                  <a:pt x="3759" y="483"/>
                </a:lnTo>
                <a:lnTo>
                  <a:pt x="3765" y="474"/>
                </a:lnTo>
                <a:lnTo>
                  <a:pt x="3770" y="465"/>
                </a:lnTo>
                <a:lnTo>
                  <a:pt x="3774" y="455"/>
                </a:lnTo>
                <a:lnTo>
                  <a:pt x="3777" y="443"/>
                </a:lnTo>
                <a:lnTo>
                  <a:pt x="3780" y="430"/>
                </a:lnTo>
                <a:lnTo>
                  <a:pt x="3782" y="415"/>
                </a:lnTo>
                <a:lnTo>
                  <a:pt x="3783" y="399"/>
                </a:lnTo>
                <a:lnTo>
                  <a:pt x="3784" y="391"/>
                </a:lnTo>
                <a:lnTo>
                  <a:pt x="3784" y="382"/>
                </a:lnTo>
                <a:lnTo>
                  <a:pt x="3785" y="363"/>
                </a:lnTo>
                <a:lnTo>
                  <a:pt x="3784" y="343"/>
                </a:lnTo>
                <a:lnTo>
                  <a:pt x="3783" y="324"/>
                </a:lnTo>
                <a:lnTo>
                  <a:pt x="3783" y="315"/>
                </a:lnTo>
                <a:lnTo>
                  <a:pt x="3782" y="307"/>
                </a:lnTo>
                <a:lnTo>
                  <a:pt x="3780" y="292"/>
                </a:lnTo>
                <a:lnTo>
                  <a:pt x="3777" y="278"/>
                </a:lnTo>
                <a:lnTo>
                  <a:pt x="3774" y="265"/>
                </a:lnTo>
                <a:lnTo>
                  <a:pt x="3770" y="254"/>
                </a:lnTo>
                <a:lnTo>
                  <a:pt x="3765" y="245"/>
                </a:lnTo>
                <a:lnTo>
                  <a:pt x="3759" y="236"/>
                </a:lnTo>
                <a:lnTo>
                  <a:pt x="3756" y="232"/>
                </a:lnTo>
                <a:lnTo>
                  <a:pt x="3753" y="229"/>
                </a:lnTo>
                <a:lnTo>
                  <a:pt x="3750" y="226"/>
                </a:lnTo>
                <a:lnTo>
                  <a:pt x="3746" y="223"/>
                </a:lnTo>
                <a:lnTo>
                  <a:pt x="3738" y="218"/>
                </a:lnTo>
                <a:lnTo>
                  <a:pt x="3734" y="217"/>
                </a:lnTo>
                <a:lnTo>
                  <a:pt x="3729" y="215"/>
                </a:lnTo>
                <a:lnTo>
                  <a:pt x="3719" y="212"/>
                </a:lnTo>
                <a:lnTo>
                  <a:pt x="3709" y="211"/>
                </a:lnTo>
                <a:lnTo>
                  <a:pt x="3697" y="210"/>
                </a:lnTo>
                <a:close/>
                <a:moveTo>
                  <a:pt x="3697" y="576"/>
                </a:moveTo>
                <a:lnTo>
                  <a:pt x="3686" y="576"/>
                </a:lnTo>
                <a:lnTo>
                  <a:pt x="3674" y="575"/>
                </a:lnTo>
                <a:lnTo>
                  <a:pt x="3663" y="574"/>
                </a:lnTo>
                <a:lnTo>
                  <a:pt x="3652" y="572"/>
                </a:lnTo>
                <a:lnTo>
                  <a:pt x="3642" y="571"/>
                </a:lnTo>
                <a:lnTo>
                  <a:pt x="3632" y="568"/>
                </a:lnTo>
                <a:lnTo>
                  <a:pt x="3622" y="565"/>
                </a:lnTo>
                <a:lnTo>
                  <a:pt x="3612" y="562"/>
                </a:lnTo>
                <a:lnTo>
                  <a:pt x="3603" y="559"/>
                </a:lnTo>
                <a:lnTo>
                  <a:pt x="3594" y="555"/>
                </a:lnTo>
                <a:lnTo>
                  <a:pt x="3586" y="550"/>
                </a:lnTo>
                <a:lnTo>
                  <a:pt x="3578" y="546"/>
                </a:lnTo>
                <a:lnTo>
                  <a:pt x="3570" y="541"/>
                </a:lnTo>
                <a:lnTo>
                  <a:pt x="3563" y="535"/>
                </a:lnTo>
                <a:lnTo>
                  <a:pt x="3556" y="529"/>
                </a:lnTo>
                <a:lnTo>
                  <a:pt x="3549" y="522"/>
                </a:lnTo>
                <a:lnTo>
                  <a:pt x="3543" y="516"/>
                </a:lnTo>
                <a:lnTo>
                  <a:pt x="3537" y="508"/>
                </a:lnTo>
                <a:lnTo>
                  <a:pt x="3531" y="501"/>
                </a:lnTo>
                <a:lnTo>
                  <a:pt x="3526" y="493"/>
                </a:lnTo>
                <a:lnTo>
                  <a:pt x="3521" y="484"/>
                </a:lnTo>
                <a:lnTo>
                  <a:pt x="3517" y="475"/>
                </a:lnTo>
                <a:lnTo>
                  <a:pt x="3513" y="466"/>
                </a:lnTo>
                <a:lnTo>
                  <a:pt x="3509" y="456"/>
                </a:lnTo>
                <a:lnTo>
                  <a:pt x="3506" y="446"/>
                </a:lnTo>
                <a:lnTo>
                  <a:pt x="3503" y="435"/>
                </a:lnTo>
                <a:lnTo>
                  <a:pt x="3501" y="424"/>
                </a:lnTo>
                <a:lnTo>
                  <a:pt x="3499" y="413"/>
                </a:lnTo>
                <a:lnTo>
                  <a:pt x="3498" y="401"/>
                </a:lnTo>
                <a:lnTo>
                  <a:pt x="3496" y="389"/>
                </a:lnTo>
                <a:lnTo>
                  <a:pt x="3496" y="377"/>
                </a:lnTo>
                <a:lnTo>
                  <a:pt x="3496" y="364"/>
                </a:lnTo>
                <a:lnTo>
                  <a:pt x="3496" y="349"/>
                </a:lnTo>
                <a:lnTo>
                  <a:pt x="3497" y="336"/>
                </a:lnTo>
                <a:lnTo>
                  <a:pt x="3498" y="323"/>
                </a:lnTo>
                <a:lnTo>
                  <a:pt x="3499" y="310"/>
                </a:lnTo>
                <a:lnTo>
                  <a:pt x="3501" y="298"/>
                </a:lnTo>
                <a:lnTo>
                  <a:pt x="3504" y="287"/>
                </a:lnTo>
                <a:lnTo>
                  <a:pt x="3505" y="281"/>
                </a:lnTo>
                <a:lnTo>
                  <a:pt x="3507" y="275"/>
                </a:lnTo>
                <a:lnTo>
                  <a:pt x="3510" y="265"/>
                </a:lnTo>
                <a:lnTo>
                  <a:pt x="3514" y="255"/>
                </a:lnTo>
                <a:lnTo>
                  <a:pt x="3518" y="245"/>
                </a:lnTo>
                <a:lnTo>
                  <a:pt x="3522" y="236"/>
                </a:lnTo>
                <a:lnTo>
                  <a:pt x="3527" y="227"/>
                </a:lnTo>
                <a:lnTo>
                  <a:pt x="3533" y="219"/>
                </a:lnTo>
                <a:lnTo>
                  <a:pt x="3538" y="211"/>
                </a:lnTo>
                <a:lnTo>
                  <a:pt x="3544" y="204"/>
                </a:lnTo>
                <a:lnTo>
                  <a:pt x="3551" y="197"/>
                </a:lnTo>
                <a:lnTo>
                  <a:pt x="3557" y="190"/>
                </a:lnTo>
                <a:lnTo>
                  <a:pt x="3565" y="184"/>
                </a:lnTo>
                <a:lnTo>
                  <a:pt x="3572" y="179"/>
                </a:lnTo>
                <a:lnTo>
                  <a:pt x="3580" y="174"/>
                </a:lnTo>
                <a:lnTo>
                  <a:pt x="3588" y="169"/>
                </a:lnTo>
                <a:lnTo>
                  <a:pt x="3596" y="165"/>
                </a:lnTo>
                <a:lnTo>
                  <a:pt x="3605" y="161"/>
                </a:lnTo>
                <a:lnTo>
                  <a:pt x="3614" y="157"/>
                </a:lnTo>
                <a:lnTo>
                  <a:pt x="3624" y="154"/>
                </a:lnTo>
                <a:lnTo>
                  <a:pt x="3633" y="152"/>
                </a:lnTo>
                <a:lnTo>
                  <a:pt x="3643" y="150"/>
                </a:lnTo>
                <a:lnTo>
                  <a:pt x="3654" y="148"/>
                </a:lnTo>
                <a:lnTo>
                  <a:pt x="3664" y="147"/>
                </a:lnTo>
                <a:lnTo>
                  <a:pt x="3675" y="146"/>
                </a:lnTo>
                <a:lnTo>
                  <a:pt x="3697" y="145"/>
                </a:lnTo>
                <a:lnTo>
                  <a:pt x="3720" y="146"/>
                </a:lnTo>
                <a:lnTo>
                  <a:pt x="3730" y="147"/>
                </a:lnTo>
                <a:lnTo>
                  <a:pt x="3741" y="148"/>
                </a:lnTo>
                <a:lnTo>
                  <a:pt x="3751" y="150"/>
                </a:lnTo>
                <a:lnTo>
                  <a:pt x="3761" y="152"/>
                </a:lnTo>
                <a:lnTo>
                  <a:pt x="3771" y="154"/>
                </a:lnTo>
                <a:lnTo>
                  <a:pt x="3780" y="157"/>
                </a:lnTo>
                <a:lnTo>
                  <a:pt x="3789" y="161"/>
                </a:lnTo>
                <a:lnTo>
                  <a:pt x="3798" y="164"/>
                </a:lnTo>
                <a:lnTo>
                  <a:pt x="3806" y="169"/>
                </a:lnTo>
                <a:lnTo>
                  <a:pt x="3814" y="173"/>
                </a:lnTo>
                <a:lnTo>
                  <a:pt x="3822" y="178"/>
                </a:lnTo>
                <a:lnTo>
                  <a:pt x="3830" y="184"/>
                </a:lnTo>
                <a:lnTo>
                  <a:pt x="3837" y="190"/>
                </a:lnTo>
                <a:lnTo>
                  <a:pt x="3844" y="196"/>
                </a:lnTo>
                <a:lnTo>
                  <a:pt x="3850" y="203"/>
                </a:lnTo>
                <a:lnTo>
                  <a:pt x="3856" y="210"/>
                </a:lnTo>
                <a:lnTo>
                  <a:pt x="3862" y="218"/>
                </a:lnTo>
                <a:lnTo>
                  <a:pt x="3867" y="226"/>
                </a:lnTo>
                <a:lnTo>
                  <a:pt x="3872" y="235"/>
                </a:lnTo>
                <a:lnTo>
                  <a:pt x="3876" y="244"/>
                </a:lnTo>
                <a:lnTo>
                  <a:pt x="3880" y="254"/>
                </a:lnTo>
                <a:lnTo>
                  <a:pt x="3884" y="264"/>
                </a:lnTo>
                <a:lnTo>
                  <a:pt x="3887" y="275"/>
                </a:lnTo>
                <a:lnTo>
                  <a:pt x="3890" y="286"/>
                </a:lnTo>
                <a:lnTo>
                  <a:pt x="3893" y="298"/>
                </a:lnTo>
                <a:lnTo>
                  <a:pt x="3895" y="310"/>
                </a:lnTo>
                <a:lnTo>
                  <a:pt x="3896" y="316"/>
                </a:lnTo>
                <a:lnTo>
                  <a:pt x="3896" y="322"/>
                </a:lnTo>
                <a:lnTo>
                  <a:pt x="3897" y="336"/>
                </a:lnTo>
                <a:lnTo>
                  <a:pt x="3898" y="349"/>
                </a:lnTo>
                <a:lnTo>
                  <a:pt x="3898" y="364"/>
                </a:lnTo>
                <a:lnTo>
                  <a:pt x="3898" y="376"/>
                </a:lnTo>
                <a:lnTo>
                  <a:pt x="3898" y="383"/>
                </a:lnTo>
                <a:lnTo>
                  <a:pt x="3897" y="389"/>
                </a:lnTo>
                <a:lnTo>
                  <a:pt x="3896" y="401"/>
                </a:lnTo>
                <a:lnTo>
                  <a:pt x="3895" y="413"/>
                </a:lnTo>
                <a:lnTo>
                  <a:pt x="3893" y="424"/>
                </a:lnTo>
                <a:lnTo>
                  <a:pt x="3891" y="435"/>
                </a:lnTo>
                <a:lnTo>
                  <a:pt x="3888" y="446"/>
                </a:lnTo>
                <a:lnTo>
                  <a:pt x="3885" y="456"/>
                </a:lnTo>
                <a:lnTo>
                  <a:pt x="3881" y="465"/>
                </a:lnTo>
                <a:lnTo>
                  <a:pt x="3877" y="475"/>
                </a:lnTo>
                <a:lnTo>
                  <a:pt x="3873" y="484"/>
                </a:lnTo>
                <a:lnTo>
                  <a:pt x="3868" y="492"/>
                </a:lnTo>
                <a:lnTo>
                  <a:pt x="3866" y="496"/>
                </a:lnTo>
                <a:lnTo>
                  <a:pt x="3863" y="500"/>
                </a:lnTo>
                <a:lnTo>
                  <a:pt x="3857" y="508"/>
                </a:lnTo>
                <a:lnTo>
                  <a:pt x="3855" y="512"/>
                </a:lnTo>
                <a:lnTo>
                  <a:pt x="3852" y="515"/>
                </a:lnTo>
                <a:lnTo>
                  <a:pt x="3848" y="519"/>
                </a:lnTo>
                <a:lnTo>
                  <a:pt x="3845" y="522"/>
                </a:lnTo>
                <a:lnTo>
                  <a:pt x="3839" y="529"/>
                </a:lnTo>
                <a:lnTo>
                  <a:pt x="3832" y="535"/>
                </a:lnTo>
                <a:lnTo>
                  <a:pt x="3824" y="540"/>
                </a:lnTo>
                <a:lnTo>
                  <a:pt x="3817" y="546"/>
                </a:lnTo>
                <a:lnTo>
                  <a:pt x="3808" y="550"/>
                </a:lnTo>
                <a:lnTo>
                  <a:pt x="3800" y="555"/>
                </a:lnTo>
                <a:lnTo>
                  <a:pt x="3791" y="559"/>
                </a:lnTo>
                <a:lnTo>
                  <a:pt x="3782" y="562"/>
                </a:lnTo>
                <a:lnTo>
                  <a:pt x="3773" y="565"/>
                </a:lnTo>
                <a:lnTo>
                  <a:pt x="3763" y="568"/>
                </a:lnTo>
                <a:lnTo>
                  <a:pt x="3753" y="570"/>
                </a:lnTo>
                <a:lnTo>
                  <a:pt x="3742" y="572"/>
                </a:lnTo>
                <a:lnTo>
                  <a:pt x="3732" y="574"/>
                </a:lnTo>
                <a:lnTo>
                  <a:pt x="3720" y="575"/>
                </a:lnTo>
                <a:lnTo>
                  <a:pt x="3709" y="576"/>
                </a:lnTo>
                <a:lnTo>
                  <a:pt x="3697" y="576"/>
                </a:lnTo>
                <a:close/>
                <a:moveTo>
                  <a:pt x="539" y="213"/>
                </a:moveTo>
                <a:lnTo>
                  <a:pt x="528" y="214"/>
                </a:lnTo>
                <a:lnTo>
                  <a:pt x="518" y="216"/>
                </a:lnTo>
                <a:lnTo>
                  <a:pt x="509" y="218"/>
                </a:lnTo>
                <a:lnTo>
                  <a:pt x="505" y="220"/>
                </a:lnTo>
                <a:lnTo>
                  <a:pt x="501" y="222"/>
                </a:lnTo>
                <a:lnTo>
                  <a:pt x="494" y="227"/>
                </a:lnTo>
                <a:lnTo>
                  <a:pt x="491" y="229"/>
                </a:lnTo>
                <a:lnTo>
                  <a:pt x="488" y="232"/>
                </a:lnTo>
                <a:lnTo>
                  <a:pt x="485" y="235"/>
                </a:lnTo>
                <a:lnTo>
                  <a:pt x="483" y="238"/>
                </a:lnTo>
                <a:lnTo>
                  <a:pt x="478" y="246"/>
                </a:lnTo>
                <a:lnTo>
                  <a:pt x="475" y="253"/>
                </a:lnTo>
                <a:lnTo>
                  <a:pt x="473" y="257"/>
                </a:lnTo>
                <a:lnTo>
                  <a:pt x="472" y="262"/>
                </a:lnTo>
                <a:lnTo>
                  <a:pt x="469" y="271"/>
                </a:lnTo>
                <a:lnTo>
                  <a:pt x="467" y="280"/>
                </a:lnTo>
                <a:lnTo>
                  <a:pt x="466" y="290"/>
                </a:lnTo>
                <a:lnTo>
                  <a:pt x="465" y="300"/>
                </a:lnTo>
                <a:lnTo>
                  <a:pt x="464" y="311"/>
                </a:lnTo>
                <a:lnTo>
                  <a:pt x="464" y="322"/>
                </a:lnTo>
                <a:lnTo>
                  <a:pt x="464" y="326"/>
                </a:lnTo>
                <a:lnTo>
                  <a:pt x="465" y="329"/>
                </a:lnTo>
                <a:lnTo>
                  <a:pt x="466" y="329"/>
                </a:lnTo>
                <a:lnTo>
                  <a:pt x="467" y="330"/>
                </a:lnTo>
                <a:lnTo>
                  <a:pt x="470" y="330"/>
                </a:lnTo>
                <a:lnTo>
                  <a:pt x="606" y="330"/>
                </a:lnTo>
                <a:lnTo>
                  <a:pt x="609" y="330"/>
                </a:lnTo>
                <a:lnTo>
                  <a:pt x="611" y="329"/>
                </a:lnTo>
                <a:lnTo>
                  <a:pt x="612" y="328"/>
                </a:lnTo>
                <a:lnTo>
                  <a:pt x="613" y="327"/>
                </a:lnTo>
                <a:lnTo>
                  <a:pt x="613" y="323"/>
                </a:lnTo>
                <a:lnTo>
                  <a:pt x="613" y="301"/>
                </a:lnTo>
                <a:lnTo>
                  <a:pt x="612" y="290"/>
                </a:lnTo>
                <a:lnTo>
                  <a:pt x="611" y="280"/>
                </a:lnTo>
                <a:lnTo>
                  <a:pt x="609" y="271"/>
                </a:lnTo>
                <a:lnTo>
                  <a:pt x="607" y="262"/>
                </a:lnTo>
                <a:lnTo>
                  <a:pt x="604" y="253"/>
                </a:lnTo>
                <a:lnTo>
                  <a:pt x="602" y="249"/>
                </a:lnTo>
                <a:lnTo>
                  <a:pt x="600" y="245"/>
                </a:lnTo>
                <a:lnTo>
                  <a:pt x="598" y="242"/>
                </a:lnTo>
                <a:lnTo>
                  <a:pt x="596" y="238"/>
                </a:lnTo>
                <a:lnTo>
                  <a:pt x="593" y="235"/>
                </a:lnTo>
                <a:lnTo>
                  <a:pt x="591" y="232"/>
                </a:lnTo>
                <a:lnTo>
                  <a:pt x="588" y="229"/>
                </a:lnTo>
                <a:lnTo>
                  <a:pt x="584" y="227"/>
                </a:lnTo>
                <a:lnTo>
                  <a:pt x="581" y="224"/>
                </a:lnTo>
                <a:lnTo>
                  <a:pt x="577" y="222"/>
                </a:lnTo>
                <a:lnTo>
                  <a:pt x="574" y="220"/>
                </a:lnTo>
                <a:lnTo>
                  <a:pt x="570" y="218"/>
                </a:lnTo>
                <a:lnTo>
                  <a:pt x="561" y="216"/>
                </a:lnTo>
                <a:lnTo>
                  <a:pt x="550" y="214"/>
                </a:lnTo>
                <a:lnTo>
                  <a:pt x="539" y="213"/>
                </a:lnTo>
                <a:close/>
                <a:moveTo>
                  <a:pt x="724" y="395"/>
                </a:moveTo>
                <a:lnTo>
                  <a:pt x="474" y="395"/>
                </a:lnTo>
                <a:lnTo>
                  <a:pt x="471" y="395"/>
                </a:lnTo>
                <a:lnTo>
                  <a:pt x="469" y="396"/>
                </a:lnTo>
                <a:lnTo>
                  <a:pt x="468" y="397"/>
                </a:lnTo>
                <a:lnTo>
                  <a:pt x="468" y="398"/>
                </a:lnTo>
                <a:lnTo>
                  <a:pt x="468" y="401"/>
                </a:lnTo>
                <a:lnTo>
                  <a:pt x="468" y="415"/>
                </a:lnTo>
                <a:lnTo>
                  <a:pt x="469" y="422"/>
                </a:lnTo>
                <a:lnTo>
                  <a:pt x="469" y="428"/>
                </a:lnTo>
                <a:lnTo>
                  <a:pt x="470" y="434"/>
                </a:lnTo>
                <a:lnTo>
                  <a:pt x="472" y="440"/>
                </a:lnTo>
                <a:lnTo>
                  <a:pt x="475" y="450"/>
                </a:lnTo>
                <a:lnTo>
                  <a:pt x="479" y="459"/>
                </a:lnTo>
                <a:lnTo>
                  <a:pt x="484" y="468"/>
                </a:lnTo>
                <a:lnTo>
                  <a:pt x="487" y="471"/>
                </a:lnTo>
                <a:lnTo>
                  <a:pt x="490" y="475"/>
                </a:lnTo>
                <a:lnTo>
                  <a:pt x="494" y="478"/>
                </a:lnTo>
                <a:lnTo>
                  <a:pt x="497" y="481"/>
                </a:lnTo>
                <a:lnTo>
                  <a:pt x="505" y="487"/>
                </a:lnTo>
                <a:lnTo>
                  <a:pt x="510" y="489"/>
                </a:lnTo>
                <a:lnTo>
                  <a:pt x="514" y="491"/>
                </a:lnTo>
                <a:lnTo>
                  <a:pt x="519" y="493"/>
                </a:lnTo>
                <a:lnTo>
                  <a:pt x="524" y="495"/>
                </a:lnTo>
                <a:lnTo>
                  <a:pt x="535" y="498"/>
                </a:lnTo>
                <a:lnTo>
                  <a:pt x="546" y="500"/>
                </a:lnTo>
                <a:lnTo>
                  <a:pt x="552" y="501"/>
                </a:lnTo>
                <a:lnTo>
                  <a:pt x="559" y="502"/>
                </a:lnTo>
                <a:lnTo>
                  <a:pt x="572" y="503"/>
                </a:lnTo>
                <a:lnTo>
                  <a:pt x="587" y="503"/>
                </a:lnTo>
                <a:lnTo>
                  <a:pt x="607" y="502"/>
                </a:lnTo>
                <a:lnTo>
                  <a:pt x="628" y="501"/>
                </a:lnTo>
                <a:lnTo>
                  <a:pt x="676" y="496"/>
                </a:lnTo>
                <a:lnTo>
                  <a:pt x="678" y="496"/>
                </a:lnTo>
                <a:lnTo>
                  <a:pt x="680" y="496"/>
                </a:lnTo>
                <a:lnTo>
                  <a:pt x="682" y="497"/>
                </a:lnTo>
                <a:lnTo>
                  <a:pt x="683" y="499"/>
                </a:lnTo>
                <a:lnTo>
                  <a:pt x="683" y="502"/>
                </a:lnTo>
                <a:lnTo>
                  <a:pt x="683" y="504"/>
                </a:lnTo>
                <a:lnTo>
                  <a:pt x="676" y="560"/>
                </a:lnTo>
                <a:lnTo>
                  <a:pt x="675" y="563"/>
                </a:lnTo>
                <a:lnTo>
                  <a:pt x="674" y="565"/>
                </a:lnTo>
                <a:lnTo>
                  <a:pt x="672" y="566"/>
                </a:lnTo>
                <a:lnTo>
                  <a:pt x="669" y="567"/>
                </a:lnTo>
                <a:lnTo>
                  <a:pt x="655" y="569"/>
                </a:lnTo>
                <a:lnTo>
                  <a:pt x="639" y="571"/>
                </a:lnTo>
                <a:lnTo>
                  <a:pt x="624" y="573"/>
                </a:lnTo>
                <a:lnTo>
                  <a:pt x="608" y="574"/>
                </a:lnTo>
                <a:lnTo>
                  <a:pt x="578" y="576"/>
                </a:lnTo>
                <a:lnTo>
                  <a:pt x="554" y="576"/>
                </a:lnTo>
                <a:lnTo>
                  <a:pt x="532" y="576"/>
                </a:lnTo>
                <a:lnTo>
                  <a:pt x="510" y="574"/>
                </a:lnTo>
                <a:lnTo>
                  <a:pt x="505" y="573"/>
                </a:lnTo>
                <a:lnTo>
                  <a:pt x="500" y="573"/>
                </a:lnTo>
                <a:lnTo>
                  <a:pt x="490" y="571"/>
                </a:lnTo>
                <a:lnTo>
                  <a:pt x="480" y="569"/>
                </a:lnTo>
                <a:lnTo>
                  <a:pt x="470" y="566"/>
                </a:lnTo>
                <a:lnTo>
                  <a:pt x="461" y="564"/>
                </a:lnTo>
                <a:lnTo>
                  <a:pt x="452" y="560"/>
                </a:lnTo>
                <a:lnTo>
                  <a:pt x="448" y="559"/>
                </a:lnTo>
                <a:lnTo>
                  <a:pt x="443" y="557"/>
                </a:lnTo>
                <a:lnTo>
                  <a:pt x="435" y="553"/>
                </a:lnTo>
                <a:lnTo>
                  <a:pt x="427" y="548"/>
                </a:lnTo>
                <a:lnTo>
                  <a:pt x="419" y="543"/>
                </a:lnTo>
                <a:lnTo>
                  <a:pt x="412" y="538"/>
                </a:lnTo>
                <a:lnTo>
                  <a:pt x="404" y="532"/>
                </a:lnTo>
                <a:lnTo>
                  <a:pt x="398" y="525"/>
                </a:lnTo>
                <a:lnTo>
                  <a:pt x="391" y="518"/>
                </a:lnTo>
                <a:lnTo>
                  <a:pt x="385" y="511"/>
                </a:lnTo>
                <a:lnTo>
                  <a:pt x="380" y="503"/>
                </a:lnTo>
                <a:lnTo>
                  <a:pt x="374" y="494"/>
                </a:lnTo>
                <a:lnTo>
                  <a:pt x="370" y="485"/>
                </a:lnTo>
                <a:lnTo>
                  <a:pt x="365" y="475"/>
                </a:lnTo>
                <a:lnTo>
                  <a:pt x="361" y="465"/>
                </a:lnTo>
                <a:lnTo>
                  <a:pt x="358" y="454"/>
                </a:lnTo>
                <a:lnTo>
                  <a:pt x="356" y="449"/>
                </a:lnTo>
                <a:lnTo>
                  <a:pt x="354" y="443"/>
                </a:lnTo>
                <a:lnTo>
                  <a:pt x="352" y="431"/>
                </a:lnTo>
                <a:lnTo>
                  <a:pt x="350" y="418"/>
                </a:lnTo>
                <a:lnTo>
                  <a:pt x="348" y="404"/>
                </a:lnTo>
                <a:lnTo>
                  <a:pt x="347" y="390"/>
                </a:lnTo>
                <a:lnTo>
                  <a:pt x="346" y="375"/>
                </a:lnTo>
                <a:lnTo>
                  <a:pt x="346" y="360"/>
                </a:lnTo>
                <a:lnTo>
                  <a:pt x="346" y="346"/>
                </a:lnTo>
                <a:lnTo>
                  <a:pt x="346" y="333"/>
                </a:lnTo>
                <a:lnTo>
                  <a:pt x="348" y="321"/>
                </a:lnTo>
                <a:lnTo>
                  <a:pt x="349" y="309"/>
                </a:lnTo>
                <a:lnTo>
                  <a:pt x="351" y="297"/>
                </a:lnTo>
                <a:lnTo>
                  <a:pt x="353" y="286"/>
                </a:lnTo>
                <a:lnTo>
                  <a:pt x="356" y="275"/>
                </a:lnTo>
                <a:lnTo>
                  <a:pt x="359" y="265"/>
                </a:lnTo>
                <a:lnTo>
                  <a:pt x="363" y="255"/>
                </a:lnTo>
                <a:lnTo>
                  <a:pt x="367" y="245"/>
                </a:lnTo>
                <a:lnTo>
                  <a:pt x="371" y="236"/>
                </a:lnTo>
                <a:lnTo>
                  <a:pt x="375" y="228"/>
                </a:lnTo>
                <a:lnTo>
                  <a:pt x="380" y="219"/>
                </a:lnTo>
                <a:lnTo>
                  <a:pt x="386" y="212"/>
                </a:lnTo>
                <a:lnTo>
                  <a:pt x="392" y="204"/>
                </a:lnTo>
                <a:lnTo>
                  <a:pt x="398" y="197"/>
                </a:lnTo>
                <a:lnTo>
                  <a:pt x="404" y="191"/>
                </a:lnTo>
                <a:lnTo>
                  <a:pt x="411" y="185"/>
                </a:lnTo>
                <a:lnTo>
                  <a:pt x="418" y="179"/>
                </a:lnTo>
                <a:lnTo>
                  <a:pt x="426" y="174"/>
                </a:lnTo>
                <a:lnTo>
                  <a:pt x="433" y="169"/>
                </a:lnTo>
                <a:lnTo>
                  <a:pt x="442" y="165"/>
                </a:lnTo>
                <a:lnTo>
                  <a:pt x="450" y="161"/>
                </a:lnTo>
                <a:lnTo>
                  <a:pt x="459" y="157"/>
                </a:lnTo>
                <a:lnTo>
                  <a:pt x="468" y="154"/>
                </a:lnTo>
                <a:lnTo>
                  <a:pt x="477" y="152"/>
                </a:lnTo>
                <a:lnTo>
                  <a:pt x="487" y="149"/>
                </a:lnTo>
                <a:lnTo>
                  <a:pt x="497" y="147"/>
                </a:lnTo>
                <a:lnTo>
                  <a:pt x="507" y="146"/>
                </a:lnTo>
                <a:lnTo>
                  <a:pt x="518" y="145"/>
                </a:lnTo>
                <a:lnTo>
                  <a:pt x="540" y="144"/>
                </a:lnTo>
                <a:lnTo>
                  <a:pt x="553" y="144"/>
                </a:lnTo>
                <a:lnTo>
                  <a:pt x="566" y="145"/>
                </a:lnTo>
                <a:lnTo>
                  <a:pt x="579" y="146"/>
                </a:lnTo>
                <a:lnTo>
                  <a:pt x="591" y="148"/>
                </a:lnTo>
                <a:lnTo>
                  <a:pt x="602" y="150"/>
                </a:lnTo>
                <a:lnTo>
                  <a:pt x="613" y="153"/>
                </a:lnTo>
                <a:lnTo>
                  <a:pt x="623" y="156"/>
                </a:lnTo>
                <a:lnTo>
                  <a:pt x="627" y="158"/>
                </a:lnTo>
                <a:lnTo>
                  <a:pt x="632" y="160"/>
                </a:lnTo>
                <a:lnTo>
                  <a:pt x="641" y="164"/>
                </a:lnTo>
                <a:lnTo>
                  <a:pt x="651" y="168"/>
                </a:lnTo>
                <a:lnTo>
                  <a:pt x="659" y="173"/>
                </a:lnTo>
                <a:lnTo>
                  <a:pt x="666" y="179"/>
                </a:lnTo>
                <a:lnTo>
                  <a:pt x="673" y="185"/>
                </a:lnTo>
                <a:lnTo>
                  <a:pt x="680" y="192"/>
                </a:lnTo>
                <a:lnTo>
                  <a:pt x="683" y="195"/>
                </a:lnTo>
                <a:lnTo>
                  <a:pt x="686" y="198"/>
                </a:lnTo>
                <a:lnTo>
                  <a:pt x="692" y="206"/>
                </a:lnTo>
                <a:lnTo>
                  <a:pt x="697" y="214"/>
                </a:lnTo>
                <a:lnTo>
                  <a:pt x="702" y="222"/>
                </a:lnTo>
                <a:lnTo>
                  <a:pt x="706" y="231"/>
                </a:lnTo>
                <a:lnTo>
                  <a:pt x="710" y="240"/>
                </a:lnTo>
                <a:lnTo>
                  <a:pt x="714" y="250"/>
                </a:lnTo>
                <a:lnTo>
                  <a:pt x="717" y="260"/>
                </a:lnTo>
                <a:lnTo>
                  <a:pt x="720" y="271"/>
                </a:lnTo>
                <a:lnTo>
                  <a:pt x="722" y="282"/>
                </a:lnTo>
                <a:lnTo>
                  <a:pt x="724" y="293"/>
                </a:lnTo>
                <a:lnTo>
                  <a:pt x="726" y="305"/>
                </a:lnTo>
                <a:lnTo>
                  <a:pt x="729" y="331"/>
                </a:lnTo>
                <a:lnTo>
                  <a:pt x="730" y="344"/>
                </a:lnTo>
                <a:lnTo>
                  <a:pt x="730" y="358"/>
                </a:lnTo>
                <a:lnTo>
                  <a:pt x="731" y="387"/>
                </a:lnTo>
                <a:lnTo>
                  <a:pt x="730" y="391"/>
                </a:lnTo>
                <a:lnTo>
                  <a:pt x="730" y="392"/>
                </a:lnTo>
                <a:lnTo>
                  <a:pt x="729" y="393"/>
                </a:lnTo>
                <a:lnTo>
                  <a:pt x="728" y="394"/>
                </a:lnTo>
                <a:lnTo>
                  <a:pt x="727" y="394"/>
                </a:lnTo>
                <a:lnTo>
                  <a:pt x="724" y="395"/>
                </a:lnTo>
                <a:close/>
                <a:moveTo>
                  <a:pt x="990" y="216"/>
                </a:moveTo>
                <a:lnTo>
                  <a:pt x="952" y="217"/>
                </a:lnTo>
                <a:lnTo>
                  <a:pt x="913" y="220"/>
                </a:lnTo>
                <a:lnTo>
                  <a:pt x="909" y="221"/>
                </a:lnTo>
                <a:lnTo>
                  <a:pt x="908" y="222"/>
                </a:lnTo>
                <a:lnTo>
                  <a:pt x="906" y="223"/>
                </a:lnTo>
                <a:lnTo>
                  <a:pt x="904" y="225"/>
                </a:lnTo>
                <a:lnTo>
                  <a:pt x="903" y="227"/>
                </a:lnTo>
                <a:lnTo>
                  <a:pt x="902" y="230"/>
                </a:lnTo>
                <a:lnTo>
                  <a:pt x="902" y="233"/>
                </a:lnTo>
                <a:lnTo>
                  <a:pt x="902" y="560"/>
                </a:lnTo>
                <a:lnTo>
                  <a:pt x="901" y="563"/>
                </a:lnTo>
                <a:lnTo>
                  <a:pt x="900" y="566"/>
                </a:lnTo>
                <a:lnTo>
                  <a:pt x="899" y="567"/>
                </a:lnTo>
                <a:lnTo>
                  <a:pt x="898" y="567"/>
                </a:lnTo>
                <a:lnTo>
                  <a:pt x="895" y="568"/>
                </a:lnTo>
                <a:lnTo>
                  <a:pt x="796" y="568"/>
                </a:lnTo>
                <a:lnTo>
                  <a:pt x="793" y="567"/>
                </a:lnTo>
                <a:lnTo>
                  <a:pt x="791" y="566"/>
                </a:lnTo>
                <a:lnTo>
                  <a:pt x="789" y="564"/>
                </a:lnTo>
                <a:lnTo>
                  <a:pt x="789" y="560"/>
                </a:lnTo>
                <a:lnTo>
                  <a:pt x="789" y="198"/>
                </a:lnTo>
                <a:lnTo>
                  <a:pt x="790" y="186"/>
                </a:lnTo>
                <a:lnTo>
                  <a:pt x="791" y="180"/>
                </a:lnTo>
                <a:lnTo>
                  <a:pt x="793" y="175"/>
                </a:lnTo>
                <a:lnTo>
                  <a:pt x="795" y="172"/>
                </a:lnTo>
                <a:lnTo>
                  <a:pt x="796" y="170"/>
                </a:lnTo>
                <a:lnTo>
                  <a:pt x="799" y="168"/>
                </a:lnTo>
                <a:lnTo>
                  <a:pt x="801" y="166"/>
                </a:lnTo>
                <a:lnTo>
                  <a:pt x="807" y="164"/>
                </a:lnTo>
                <a:lnTo>
                  <a:pt x="810" y="163"/>
                </a:lnTo>
                <a:lnTo>
                  <a:pt x="814" y="162"/>
                </a:lnTo>
                <a:lnTo>
                  <a:pt x="854" y="158"/>
                </a:lnTo>
                <a:lnTo>
                  <a:pt x="900" y="154"/>
                </a:lnTo>
                <a:lnTo>
                  <a:pt x="947" y="150"/>
                </a:lnTo>
                <a:lnTo>
                  <a:pt x="970" y="149"/>
                </a:lnTo>
                <a:lnTo>
                  <a:pt x="991" y="148"/>
                </a:lnTo>
                <a:lnTo>
                  <a:pt x="994" y="148"/>
                </a:lnTo>
                <a:lnTo>
                  <a:pt x="995" y="149"/>
                </a:lnTo>
                <a:lnTo>
                  <a:pt x="996" y="150"/>
                </a:lnTo>
                <a:lnTo>
                  <a:pt x="997" y="152"/>
                </a:lnTo>
                <a:lnTo>
                  <a:pt x="997" y="155"/>
                </a:lnTo>
                <a:lnTo>
                  <a:pt x="997" y="209"/>
                </a:lnTo>
                <a:lnTo>
                  <a:pt x="997" y="212"/>
                </a:lnTo>
                <a:lnTo>
                  <a:pt x="996" y="213"/>
                </a:lnTo>
                <a:lnTo>
                  <a:pt x="995" y="214"/>
                </a:lnTo>
                <a:lnTo>
                  <a:pt x="993" y="215"/>
                </a:lnTo>
                <a:lnTo>
                  <a:pt x="990" y="21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cap="all" baseline="0">
              <a:solidFill>
                <a:schemeClr val="accent1"/>
              </a:solidFill>
            </a:endParaRPr>
          </a:p>
        </p:txBody>
      </p:sp>
      <p:sp>
        <p:nvSpPr>
          <p:cNvPr id="2" name="Title 1">
            <a:extLst>
              <a:ext uri="{FF2B5EF4-FFF2-40B4-BE49-F238E27FC236}">
                <a16:creationId xmlns:a16="http://schemas.microsoft.com/office/drawing/2014/main" id="{111632BB-5AD4-4056-9ADE-414F5656DAB5}"/>
              </a:ext>
            </a:extLst>
          </p:cNvPr>
          <p:cNvSpPr>
            <a:spLocks noGrp="1"/>
          </p:cNvSpPr>
          <p:nvPr>
            <p:ph type="ctrTitle"/>
          </p:nvPr>
        </p:nvSpPr>
        <p:spPr>
          <a:xfrm>
            <a:off x="982662" y="1844675"/>
            <a:ext cx="10226676" cy="1728341"/>
          </a:xfrm>
        </p:spPr>
        <p:txBody>
          <a:bodyPr anchor="b"/>
          <a:lstStyle>
            <a:lvl1pPr algn="ctr">
              <a:defRPr sz="6600">
                <a:solidFill>
                  <a:schemeClr val="bg1"/>
                </a:solidFill>
              </a:defRPr>
            </a:lvl1pPr>
          </a:lstStyle>
          <a:p>
            <a:r>
              <a:rPr lang="fi-FI"/>
              <a:t>Muokkaa ots. perustyyl. napsautt.</a:t>
            </a:r>
            <a:endParaRPr lang="fi-FI" dirty="0"/>
          </a:p>
        </p:txBody>
      </p:sp>
      <p:sp>
        <p:nvSpPr>
          <p:cNvPr id="3" name="Subtitle 2">
            <a:extLst>
              <a:ext uri="{FF2B5EF4-FFF2-40B4-BE49-F238E27FC236}">
                <a16:creationId xmlns:a16="http://schemas.microsoft.com/office/drawing/2014/main" id="{B9C8C1F4-17E6-4AAD-A5F1-C785416FAEAF}"/>
              </a:ext>
            </a:extLst>
          </p:cNvPr>
          <p:cNvSpPr>
            <a:spLocks noGrp="1"/>
          </p:cNvSpPr>
          <p:nvPr>
            <p:ph type="subTitle" idx="1"/>
          </p:nvPr>
        </p:nvSpPr>
        <p:spPr>
          <a:xfrm>
            <a:off x="982662" y="3789040"/>
            <a:ext cx="10226676" cy="792088"/>
          </a:xfrm>
        </p:spPr>
        <p:txBody>
          <a:bodyPr/>
          <a:lstStyle>
            <a:lvl1pPr marL="0" indent="0" algn="ctr">
              <a:buNone/>
              <a:defRPr sz="2400" cap="none"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endParaRPr lang="fi-FI" dirty="0"/>
          </a:p>
        </p:txBody>
      </p:sp>
      <p:sp>
        <p:nvSpPr>
          <p:cNvPr id="8" name="Footer Placeholder 7"/>
          <p:cNvSpPr>
            <a:spLocks noGrp="1"/>
          </p:cNvSpPr>
          <p:nvPr>
            <p:ph type="ftr" sz="quarter" idx="11"/>
          </p:nvPr>
        </p:nvSpPr>
        <p:spPr/>
        <p:txBody>
          <a:bodyPr/>
          <a:lstStyle>
            <a:lvl1pPr>
              <a:defRPr>
                <a:solidFill>
                  <a:schemeClr val="bg1"/>
                </a:solidFill>
              </a:defRPr>
            </a:lvl1pPr>
          </a:lstStyle>
          <a:p>
            <a:r>
              <a:rPr lang="fi-FI"/>
              <a:t>footer</a:t>
            </a:r>
            <a:endParaRPr lang="fi-FI" dirty="0"/>
          </a:p>
        </p:txBody>
      </p:sp>
      <p:sp>
        <p:nvSpPr>
          <p:cNvPr id="12" name="Slide Number Placeholder 11"/>
          <p:cNvSpPr>
            <a:spLocks noGrp="1"/>
          </p:cNvSpPr>
          <p:nvPr>
            <p:ph type="sldNum" sz="quarter" idx="12"/>
          </p:nvPr>
        </p:nvSpPr>
        <p:spPr/>
        <p:txBody>
          <a:bodyPr/>
          <a:lstStyle>
            <a:lvl1pPr>
              <a:defRPr>
                <a:solidFill>
                  <a:schemeClr val="bg1"/>
                </a:solidFill>
              </a:defRPr>
            </a:lvl1pPr>
          </a:lstStyle>
          <a:p>
            <a:fld id="{2D93476C-688A-4883-A256-C6221A266D6F}" type="slidenum">
              <a:rPr lang="fi-FI" smtClean="0"/>
              <a:pPr/>
              <a:t>‹#›</a:t>
            </a:fld>
            <a:endParaRPr lang="fi-FI" dirty="0"/>
          </a:p>
        </p:txBody>
      </p:sp>
    </p:spTree>
    <p:extLst>
      <p:ext uri="{BB962C8B-B14F-4D97-AF65-F5344CB8AC3E}">
        <p14:creationId xmlns:p14="http://schemas.microsoft.com/office/powerpoint/2010/main" val="1099184349"/>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picture 1">
    <p:bg>
      <p:bgPr>
        <a:solidFill>
          <a:srgbClr val="EEF2F4"/>
        </a:solidFill>
        <a:effectLst/>
      </p:bgPr>
    </p:bg>
    <p:spTree>
      <p:nvGrpSpPr>
        <p:cNvPr id="1" name=""/>
        <p:cNvGrpSpPr/>
        <p:nvPr/>
      </p:nvGrpSpPr>
      <p:grpSpPr>
        <a:xfrm>
          <a:off x="0" y="0"/>
          <a:ext cx="0" cy="0"/>
          <a:chOff x="0" y="0"/>
          <a:chExt cx="0" cy="0"/>
        </a:xfrm>
      </p:grpSpPr>
      <p:sp>
        <p:nvSpPr>
          <p:cNvPr id="11" name="Picture Placeholder 5">
            <a:extLst>
              <a:ext uri="{FF2B5EF4-FFF2-40B4-BE49-F238E27FC236}">
                <a16:creationId xmlns:a16="http://schemas.microsoft.com/office/drawing/2014/main" id="{219691C2-8F69-42CA-A22F-21DFEEC4CEB8}"/>
              </a:ext>
            </a:extLst>
          </p:cNvPr>
          <p:cNvSpPr>
            <a:spLocks noGrp="1"/>
          </p:cNvSpPr>
          <p:nvPr>
            <p:ph type="pic" sz="quarter" idx="14"/>
          </p:nvPr>
        </p:nvSpPr>
        <p:spPr>
          <a:xfrm>
            <a:off x="0" y="0"/>
            <a:ext cx="12192001" cy="6858000"/>
          </a:xfrm>
          <a:solidFill>
            <a:schemeClr val="bg1">
              <a:lumMod val="95000"/>
            </a:schemeClr>
          </a:solidFill>
        </p:spPr>
        <p:txBody>
          <a:bodyPr/>
          <a:lstStyle>
            <a:lvl1pPr>
              <a:defRPr sz="1000"/>
            </a:lvl1pPr>
          </a:lstStyle>
          <a:p>
            <a:r>
              <a:rPr lang="fi-FI"/>
              <a:t>Lisää kuva napsauttamalla kuvaketta</a:t>
            </a:r>
          </a:p>
        </p:txBody>
      </p:sp>
      <p:sp>
        <p:nvSpPr>
          <p:cNvPr id="2" name="Title 1">
            <a:extLst>
              <a:ext uri="{FF2B5EF4-FFF2-40B4-BE49-F238E27FC236}">
                <a16:creationId xmlns:a16="http://schemas.microsoft.com/office/drawing/2014/main" id="{111632BB-5AD4-4056-9ADE-414F5656DAB5}"/>
              </a:ext>
            </a:extLst>
          </p:cNvPr>
          <p:cNvSpPr>
            <a:spLocks noGrp="1"/>
          </p:cNvSpPr>
          <p:nvPr>
            <p:ph type="ctrTitle"/>
          </p:nvPr>
        </p:nvSpPr>
        <p:spPr>
          <a:xfrm>
            <a:off x="982662" y="1844675"/>
            <a:ext cx="10226676" cy="1728788"/>
          </a:xfrm>
        </p:spPr>
        <p:txBody>
          <a:bodyPr anchor="b"/>
          <a:lstStyle>
            <a:lvl1pPr algn="ctr">
              <a:lnSpc>
                <a:spcPct val="80000"/>
              </a:lnSpc>
              <a:defRPr sz="6600"/>
            </a:lvl1pPr>
          </a:lstStyle>
          <a:p>
            <a:r>
              <a:rPr lang="fi-FI"/>
              <a:t>Muokkaa ots. perustyyl. napsautt.</a:t>
            </a:r>
            <a:endParaRPr lang="fi-FI" dirty="0"/>
          </a:p>
        </p:txBody>
      </p:sp>
      <p:sp>
        <p:nvSpPr>
          <p:cNvPr id="3" name="Subtitle 2">
            <a:extLst>
              <a:ext uri="{FF2B5EF4-FFF2-40B4-BE49-F238E27FC236}">
                <a16:creationId xmlns:a16="http://schemas.microsoft.com/office/drawing/2014/main" id="{B9C8C1F4-17E6-4AAD-A5F1-C785416FAEAF}"/>
              </a:ext>
            </a:extLst>
          </p:cNvPr>
          <p:cNvSpPr>
            <a:spLocks noGrp="1"/>
          </p:cNvSpPr>
          <p:nvPr>
            <p:ph type="subTitle" idx="1"/>
          </p:nvPr>
        </p:nvSpPr>
        <p:spPr>
          <a:xfrm>
            <a:off x="982662" y="3789040"/>
            <a:ext cx="10226676" cy="792088"/>
          </a:xfrm>
        </p:spPr>
        <p:txBody>
          <a:bodyPr/>
          <a:lstStyle>
            <a:lvl1pPr marL="0" indent="0" algn="ctr">
              <a:buNone/>
              <a:defRPr sz="2400" cap="none" baseline="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endParaRPr lang="fi-FI" dirty="0"/>
          </a:p>
        </p:txBody>
      </p:sp>
      <p:sp>
        <p:nvSpPr>
          <p:cNvPr id="8" name="Footer Placeholder 7"/>
          <p:cNvSpPr>
            <a:spLocks noGrp="1"/>
          </p:cNvSpPr>
          <p:nvPr>
            <p:ph type="ftr" sz="quarter" idx="11"/>
          </p:nvPr>
        </p:nvSpPr>
        <p:spPr/>
        <p:txBody>
          <a:bodyPr/>
          <a:lstStyle/>
          <a:p>
            <a:r>
              <a:rPr lang="fi-FI" dirty="0" err="1"/>
              <a:t>footer</a:t>
            </a:r>
            <a:endParaRPr lang="fi-FI" dirty="0"/>
          </a:p>
        </p:txBody>
      </p:sp>
      <p:sp>
        <p:nvSpPr>
          <p:cNvPr id="9" name="Slide Number Placeholder 8"/>
          <p:cNvSpPr>
            <a:spLocks noGrp="1"/>
          </p:cNvSpPr>
          <p:nvPr>
            <p:ph type="sldNum" sz="quarter" idx="12"/>
          </p:nvPr>
        </p:nvSpPr>
        <p:spPr/>
        <p:txBody>
          <a:bodyPr/>
          <a:lstStyle/>
          <a:p>
            <a:fld id="{2D93476C-688A-4883-A256-C6221A266D6F}" type="slidenum">
              <a:rPr lang="fi-FI" smtClean="0"/>
              <a:pPr/>
              <a:t>‹#›</a:t>
            </a:fld>
            <a:endParaRPr lang="fi-FI" dirty="0"/>
          </a:p>
        </p:txBody>
      </p:sp>
      <p:sp>
        <p:nvSpPr>
          <p:cNvPr id="12" name="Text Placeholder 2">
            <a:extLst>
              <a:ext uri="{FF2B5EF4-FFF2-40B4-BE49-F238E27FC236}">
                <a16:creationId xmlns:a16="http://schemas.microsoft.com/office/drawing/2014/main" id="{996E3C39-9201-4A14-AAE2-17C9566B6469}"/>
              </a:ext>
            </a:extLst>
          </p:cNvPr>
          <p:cNvSpPr>
            <a:spLocks noGrp="1"/>
          </p:cNvSpPr>
          <p:nvPr>
            <p:ph type="body" sz="quarter" idx="19"/>
          </p:nvPr>
        </p:nvSpPr>
        <p:spPr>
          <a:xfrm>
            <a:off x="10776640" y="6321600"/>
            <a:ext cx="1080000" cy="205200"/>
          </a:xfrm>
          <a:blipFill>
            <a:blip r:embed="rId2"/>
            <a:stretch>
              <a:fillRect/>
            </a:stretch>
          </a:blipFill>
        </p:spPr>
        <p:txBody>
          <a:bodyPr/>
          <a:lstStyle>
            <a:lvl1pPr>
              <a:defRPr sz="100">
                <a:noFill/>
              </a:defRPr>
            </a:lvl1pPr>
          </a:lstStyle>
          <a:p>
            <a:pPr lvl="0"/>
            <a:r>
              <a:rPr lang="fi-FI"/>
              <a:t>Muokkaa tekstin perustyylejä napsauttamalla</a:t>
            </a:r>
          </a:p>
        </p:txBody>
      </p:sp>
    </p:spTree>
    <p:extLst>
      <p:ext uri="{BB962C8B-B14F-4D97-AF65-F5344CB8AC3E}">
        <p14:creationId xmlns:p14="http://schemas.microsoft.com/office/powerpoint/2010/main" val="2256125970"/>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le Slide picture 2">
    <p:bg>
      <p:bgPr>
        <a:solidFill>
          <a:schemeClr val="accent1"/>
        </a:solidFill>
        <a:effectLst/>
      </p:bgPr>
    </p:bg>
    <p:spTree>
      <p:nvGrpSpPr>
        <p:cNvPr id="1" name=""/>
        <p:cNvGrpSpPr/>
        <p:nvPr/>
      </p:nvGrpSpPr>
      <p:grpSpPr>
        <a:xfrm>
          <a:off x="0" y="0"/>
          <a:ext cx="0" cy="0"/>
          <a:chOff x="0" y="0"/>
          <a:chExt cx="0" cy="0"/>
        </a:xfrm>
      </p:grpSpPr>
      <p:sp>
        <p:nvSpPr>
          <p:cNvPr id="5" name="Picture Placeholder 4"/>
          <p:cNvSpPr>
            <a:spLocks noGrp="1"/>
          </p:cNvSpPr>
          <p:nvPr>
            <p:ph type="pic" sz="quarter" idx="13"/>
          </p:nvPr>
        </p:nvSpPr>
        <p:spPr>
          <a:xfrm>
            <a:off x="0" y="0"/>
            <a:ext cx="12191999" cy="6858000"/>
          </a:xfrm>
          <a:solidFill>
            <a:schemeClr val="bg1">
              <a:lumMod val="65000"/>
            </a:schemeClr>
          </a:solidFill>
        </p:spPr>
        <p:txBody>
          <a:bodyPr/>
          <a:lstStyle>
            <a:lvl1pPr>
              <a:defRPr sz="1000">
                <a:solidFill>
                  <a:schemeClr val="bg1"/>
                </a:solidFill>
              </a:defRPr>
            </a:lvl1pPr>
          </a:lstStyle>
          <a:p>
            <a:r>
              <a:rPr lang="fi-FI"/>
              <a:t>Lisää kuva napsauttamalla kuvaketta</a:t>
            </a:r>
          </a:p>
        </p:txBody>
      </p:sp>
      <p:sp>
        <p:nvSpPr>
          <p:cNvPr id="2" name="Title 1">
            <a:extLst>
              <a:ext uri="{FF2B5EF4-FFF2-40B4-BE49-F238E27FC236}">
                <a16:creationId xmlns:a16="http://schemas.microsoft.com/office/drawing/2014/main" id="{111632BB-5AD4-4056-9ADE-414F5656DAB5}"/>
              </a:ext>
            </a:extLst>
          </p:cNvPr>
          <p:cNvSpPr>
            <a:spLocks noGrp="1"/>
          </p:cNvSpPr>
          <p:nvPr>
            <p:ph type="ctrTitle"/>
          </p:nvPr>
        </p:nvSpPr>
        <p:spPr>
          <a:xfrm>
            <a:off x="982662" y="1844675"/>
            <a:ext cx="10226676" cy="1728341"/>
          </a:xfrm>
        </p:spPr>
        <p:txBody>
          <a:bodyPr anchor="b"/>
          <a:lstStyle>
            <a:lvl1pPr algn="ctr">
              <a:lnSpc>
                <a:spcPct val="80000"/>
              </a:lnSpc>
              <a:defRPr sz="6600">
                <a:solidFill>
                  <a:schemeClr val="bg1"/>
                </a:solidFill>
              </a:defRPr>
            </a:lvl1pPr>
          </a:lstStyle>
          <a:p>
            <a:r>
              <a:rPr lang="fi-FI"/>
              <a:t>Muokkaa ots. perustyyl. napsautt.</a:t>
            </a:r>
            <a:endParaRPr lang="fi-FI" dirty="0"/>
          </a:p>
        </p:txBody>
      </p:sp>
      <p:sp>
        <p:nvSpPr>
          <p:cNvPr id="3" name="Subtitle 2">
            <a:extLst>
              <a:ext uri="{FF2B5EF4-FFF2-40B4-BE49-F238E27FC236}">
                <a16:creationId xmlns:a16="http://schemas.microsoft.com/office/drawing/2014/main" id="{B9C8C1F4-17E6-4AAD-A5F1-C785416FAEAF}"/>
              </a:ext>
            </a:extLst>
          </p:cNvPr>
          <p:cNvSpPr>
            <a:spLocks noGrp="1"/>
          </p:cNvSpPr>
          <p:nvPr>
            <p:ph type="subTitle" idx="1"/>
          </p:nvPr>
        </p:nvSpPr>
        <p:spPr>
          <a:xfrm>
            <a:off x="982662" y="3790800"/>
            <a:ext cx="10226676" cy="792088"/>
          </a:xfrm>
        </p:spPr>
        <p:txBody>
          <a:bodyPr/>
          <a:lstStyle>
            <a:lvl1pPr marL="0" indent="0" algn="ctr">
              <a:buNone/>
              <a:defRPr sz="2400" cap="none"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endParaRPr lang="fi-FI" dirty="0"/>
          </a:p>
        </p:txBody>
      </p:sp>
      <p:sp>
        <p:nvSpPr>
          <p:cNvPr id="8" name="Footer Placeholder 7"/>
          <p:cNvSpPr>
            <a:spLocks noGrp="1"/>
          </p:cNvSpPr>
          <p:nvPr>
            <p:ph type="ftr" sz="quarter" idx="11"/>
          </p:nvPr>
        </p:nvSpPr>
        <p:spPr/>
        <p:txBody>
          <a:bodyPr/>
          <a:lstStyle>
            <a:lvl1pPr>
              <a:defRPr>
                <a:solidFill>
                  <a:schemeClr val="bg1"/>
                </a:solidFill>
              </a:defRPr>
            </a:lvl1pPr>
          </a:lstStyle>
          <a:p>
            <a:r>
              <a:rPr lang="fi-FI"/>
              <a:t>footer</a:t>
            </a:r>
            <a:endParaRPr lang="fi-FI" dirty="0"/>
          </a:p>
        </p:txBody>
      </p:sp>
      <p:sp>
        <p:nvSpPr>
          <p:cNvPr id="12" name="Slide Number Placeholder 11"/>
          <p:cNvSpPr>
            <a:spLocks noGrp="1"/>
          </p:cNvSpPr>
          <p:nvPr>
            <p:ph type="sldNum" sz="quarter" idx="12"/>
          </p:nvPr>
        </p:nvSpPr>
        <p:spPr/>
        <p:txBody>
          <a:bodyPr/>
          <a:lstStyle>
            <a:lvl1pPr>
              <a:defRPr>
                <a:solidFill>
                  <a:schemeClr val="bg1"/>
                </a:solidFill>
              </a:defRPr>
            </a:lvl1pPr>
          </a:lstStyle>
          <a:p>
            <a:fld id="{2D93476C-688A-4883-A256-C6221A266D6F}" type="slidenum">
              <a:rPr lang="fi-FI" smtClean="0"/>
              <a:pPr/>
              <a:t>‹#›</a:t>
            </a:fld>
            <a:endParaRPr lang="fi-FI" dirty="0"/>
          </a:p>
        </p:txBody>
      </p:sp>
      <p:sp>
        <p:nvSpPr>
          <p:cNvPr id="11" name="Text Placeholder 2"/>
          <p:cNvSpPr>
            <a:spLocks noGrp="1"/>
          </p:cNvSpPr>
          <p:nvPr>
            <p:ph type="body" sz="quarter" idx="19"/>
          </p:nvPr>
        </p:nvSpPr>
        <p:spPr>
          <a:xfrm>
            <a:off x="10776640" y="6321600"/>
            <a:ext cx="1080000" cy="205200"/>
          </a:xfrm>
          <a:blipFill>
            <a:blip r:embed="rId2"/>
            <a:stretch>
              <a:fillRect/>
            </a:stretch>
          </a:blipFill>
        </p:spPr>
        <p:txBody>
          <a:bodyPr/>
          <a:lstStyle>
            <a:lvl1pPr>
              <a:defRPr sz="100">
                <a:noFill/>
              </a:defRPr>
            </a:lvl1pPr>
          </a:lstStyle>
          <a:p>
            <a:pPr lvl="0"/>
            <a:r>
              <a:rPr lang="fi-FI"/>
              <a:t>Muokkaa tekstin perustyylejä napsauttamalla</a:t>
            </a:r>
          </a:p>
        </p:txBody>
      </p:sp>
    </p:spTree>
    <p:extLst>
      <p:ext uri="{BB962C8B-B14F-4D97-AF65-F5344CB8AC3E}">
        <p14:creationId xmlns:p14="http://schemas.microsoft.com/office/powerpoint/2010/main" val="3376580492"/>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C8B90E-2BB0-4337-B7E7-35724C7F9F2C}"/>
              </a:ext>
            </a:extLst>
          </p:cNvPr>
          <p:cNvSpPr>
            <a:spLocks noGrp="1"/>
          </p:cNvSpPr>
          <p:nvPr>
            <p:ph type="title"/>
          </p:nvPr>
        </p:nvSpPr>
        <p:spPr/>
        <p:txBody>
          <a:bodyPr/>
          <a:lstStyle/>
          <a:p>
            <a:r>
              <a:rPr lang="fi-FI"/>
              <a:t>Muokkaa ots. perustyyl. napsautt.</a:t>
            </a:r>
            <a:endParaRPr lang="fi-FI" dirty="0"/>
          </a:p>
        </p:txBody>
      </p:sp>
      <p:sp>
        <p:nvSpPr>
          <p:cNvPr id="3" name="Content Placeholder 2">
            <a:extLst>
              <a:ext uri="{FF2B5EF4-FFF2-40B4-BE49-F238E27FC236}">
                <a16:creationId xmlns:a16="http://schemas.microsoft.com/office/drawing/2014/main" id="{83A21812-CAA0-42D7-8C5F-B9D419D655BC}"/>
              </a:ext>
            </a:extLst>
          </p:cNvPr>
          <p:cNvSpPr>
            <a:spLocks noGrp="1"/>
          </p:cNvSpPr>
          <p:nvPr>
            <p:ph idx="1"/>
          </p:nvPr>
        </p:nvSpPr>
        <p:spPr>
          <a:xfrm>
            <a:off x="1055440" y="1988841"/>
            <a:ext cx="9361040" cy="3961110"/>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Footer Placeholder 4">
            <a:extLst>
              <a:ext uri="{FF2B5EF4-FFF2-40B4-BE49-F238E27FC236}">
                <a16:creationId xmlns:a16="http://schemas.microsoft.com/office/drawing/2014/main" id="{51C5D2C3-25C8-4352-8776-5CCE4854C4C2}"/>
              </a:ext>
            </a:extLst>
          </p:cNvPr>
          <p:cNvSpPr>
            <a:spLocks noGrp="1"/>
          </p:cNvSpPr>
          <p:nvPr>
            <p:ph type="ftr" sz="quarter" idx="11"/>
          </p:nvPr>
        </p:nvSpPr>
        <p:spPr/>
        <p:txBody>
          <a:bodyPr/>
          <a:lstStyle/>
          <a:p>
            <a:r>
              <a:rPr lang="fi-FI"/>
              <a:t>footer</a:t>
            </a:r>
          </a:p>
        </p:txBody>
      </p:sp>
      <p:sp>
        <p:nvSpPr>
          <p:cNvPr id="6" name="Slide Number Placeholder 5">
            <a:extLst>
              <a:ext uri="{FF2B5EF4-FFF2-40B4-BE49-F238E27FC236}">
                <a16:creationId xmlns:a16="http://schemas.microsoft.com/office/drawing/2014/main" id="{6F383F22-7BC5-4BF7-A433-07CF59FC890B}"/>
              </a:ext>
            </a:extLst>
          </p:cNvPr>
          <p:cNvSpPr>
            <a:spLocks noGrp="1"/>
          </p:cNvSpPr>
          <p:nvPr>
            <p:ph type="sldNum" sz="quarter" idx="12"/>
          </p:nvPr>
        </p:nvSpPr>
        <p:spPr/>
        <p:txBody>
          <a:bodyPr/>
          <a:lstStyle/>
          <a:p>
            <a:fld id="{2D93476C-688A-4883-A256-C6221A266D6F}" type="slidenum">
              <a:rPr lang="fi-FI" smtClean="0"/>
              <a:t>‹#›</a:t>
            </a:fld>
            <a:endParaRPr lang="fi-FI"/>
          </a:p>
        </p:txBody>
      </p:sp>
    </p:spTree>
    <p:extLst>
      <p:ext uri="{BB962C8B-B14F-4D97-AF65-F5344CB8AC3E}">
        <p14:creationId xmlns:p14="http://schemas.microsoft.com/office/powerpoint/2010/main" val="3284216099"/>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olku">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C8B90E-2BB0-4337-B7E7-35724C7F9F2C}"/>
              </a:ext>
            </a:extLst>
          </p:cNvPr>
          <p:cNvSpPr>
            <a:spLocks noGrp="1"/>
          </p:cNvSpPr>
          <p:nvPr>
            <p:ph type="title"/>
          </p:nvPr>
        </p:nvSpPr>
        <p:spPr/>
        <p:txBody>
          <a:bodyPr/>
          <a:lstStyle/>
          <a:p>
            <a:r>
              <a:rPr lang="fi-FI"/>
              <a:t>Muokkaa ots. perustyyl. napsautt.</a:t>
            </a:r>
            <a:endParaRPr lang="fi-FI" dirty="0"/>
          </a:p>
        </p:txBody>
      </p:sp>
      <p:sp>
        <p:nvSpPr>
          <p:cNvPr id="3" name="Content Placeholder 2">
            <a:extLst>
              <a:ext uri="{FF2B5EF4-FFF2-40B4-BE49-F238E27FC236}">
                <a16:creationId xmlns:a16="http://schemas.microsoft.com/office/drawing/2014/main" id="{83A21812-CAA0-42D7-8C5F-B9D419D655BC}"/>
              </a:ext>
            </a:extLst>
          </p:cNvPr>
          <p:cNvSpPr>
            <a:spLocks noGrp="1"/>
          </p:cNvSpPr>
          <p:nvPr>
            <p:ph idx="1"/>
          </p:nvPr>
        </p:nvSpPr>
        <p:spPr>
          <a:xfrm>
            <a:off x="1055440" y="1988841"/>
            <a:ext cx="9361040" cy="3961110"/>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Footer Placeholder 4">
            <a:extLst>
              <a:ext uri="{FF2B5EF4-FFF2-40B4-BE49-F238E27FC236}">
                <a16:creationId xmlns:a16="http://schemas.microsoft.com/office/drawing/2014/main" id="{51C5D2C3-25C8-4352-8776-5CCE4854C4C2}"/>
              </a:ext>
            </a:extLst>
          </p:cNvPr>
          <p:cNvSpPr>
            <a:spLocks noGrp="1"/>
          </p:cNvSpPr>
          <p:nvPr>
            <p:ph type="ftr" sz="quarter" idx="11"/>
          </p:nvPr>
        </p:nvSpPr>
        <p:spPr/>
        <p:txBody>
          <a:bodyPr/>
          <a:lstStyle/>
          <a:p>
            <a:r>
              <a:rPr lang="fi-FI"/>
              <a:t>footer</a:t>
            </a:r>
          </a:p>
        </p:txBody>
      </p:sp>
      <p:sp>
        <p:nvSpPr>
          <p:cNvPr id="6" name="Slide Number Placeholder 5">
            <a:extLst>
              <a:ext uri="{FF2B5EF4-FFF2-40B4-BE49-F238E27FC236}">
                <a16:creationId xmlns:a16="http://schemas.microsoft.com/office/drawing/2014/main" id="{6F383F22-7BC5-4BF7-A433-07CF59FC890B}"/>
              </a:ext>
            </a:extLst>
          </p:cNvPr>
          <p:cNvSpPr>
            <a:spLocks noGrp="1"/>
          </p:cNvSpPr>
          <p:nvPr>
            <p:ph type="sldNum" sz="quarter" idx="12"/>
          </p:nvPr>
        </p:nvSpPr>
        <p:spPr/>
        <p:txBody>
          <a:bodyPr/>
          <a:lstStyle/>
          <a:p>
            <a:fld id="{2D93476C-688A-4883-A256-C6221A266D6F}" type="slidenum">
              <a:rPr lang="fi-FI" smtClean="0"/>
              <a:t>‹#›</a:t>
            </a:fld>
            <a:endParaRPr lang="fi-FI"/>
          </a:p>
        </p:txBody>
      </p:sp>
      <p:pic>
        <p:nvPicPr>
          <p:cNvPr id="7" name="Kuva 6" descr="Kuva, joka sisältää kohteen kuvakaappaus, pimeys, musta&#10;&#10;Kuvaus luotu automaattisesti">
            <a:extLst>
              <a:ext uri="{FF2B5EF4-FFF2-40B4-BE49-F238E27FC236}">
                <a16:creationId xmlns:a16="http://schemas.microsoft.com/office/drawing/2014/main" id="{096BA05D-9BE9-AD14-9317-CBC8264F987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Tree>
    <p:extLst>
      <p:ext uri="{BB962C8B-B14F-4D97-AF65-F5344CB8AC3E}">
        <p14:creationId xmlns:p14="http://schemas.microsoft.com/office/powerpoint/2010/main" val="1417374699"/>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Title and Content Blue">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C8B90E-2BB0-4337-B7E7-35724C7F9F2C}"/>
              </a:ext>
            </a:extLst>
          </p:cNvPr>
          <p:cNvSpPr>
            <a:spLocks noGrp="1"/>
          </p:cNvSpPr>
          <p:nvPr>
            <p:ph type="title"/>
          </p:nvPr>
        </p:nvSpPr>
        <p:spPr>
          <a:xfrm>
            <a:off x="1055439" y="576000"/>
            <a:ext cx="10081121" cy="1080120"/>
          </a:xfrm>
        </p:spPr>
        <p:txBody>
          <a:bodyPr/>
          <a:lstStyle>
            <a:lvl1pPr>
              <a:defRPr>
                <a:solidFill>
                  <a:schemeClr val="bg1"/>
                </a:solidFill>
              </a:defRPr>
            </a:lvl1pPr>
          </a:lstStyle>
          <a:p>
            <a:r>
              <a:rPr lang="fi-FI"/>
              <a:t>Muokkaa ots. perustyyl. napsautt.</a:t>
            </a:r>
            <a:endParaRPr lang="fi-FI" dirty="0"/>
          </a:p>
        </p:txBody>
      </p:sp>
      <p:sp>
        <p:nvSpPr>
          <p:cNvPr id="3" name="Content Placeholder 2">
            <a:extLst>
              <a:ext uri="{FF2B5EF4-FFF2-40B4-BE49-F238E27FC236}">
                <a16:creationId xmlns:a16="http://schemas.microsoft.com/office/drawing/2014/main" id="{83A21812-CAA0-42D7-8C5F-B9D419D655BC}"/>
              </a:ext>
            </a:extLst>
          </p:cNvPr>
          <p:cNvSpPr>
            <a:spLocks noGrp="1"/>
          </p:cNvSpPr>
          <p:nvPr>
            <p:ph idx="1"/>
          </p:nvPr>
        </p:nvSpPr>
        <p:spPr>
          <a:xfrm>
            <a:off x="1055439" y="1988841"/>
            <a:ext cx="10081121" cy="396111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fi-FI" dirty="0"/>
          </a:p>
        </p:txBody>
      </p:sp>
      <p:sp>
        <p:nvSpPr>
          <p:cNvPr id="5" name="Footer Placeholder 4">
            <a:extLst>
              <a:ext uri="{FF2B5EF4-FFF2-40B4-BE49-F238E27FC236}">
                <a16:creationId xmlns:a16="http://schemas.microsoft.com/office/drawing/2014/main" id="{51C5D2C3-25C8-4352-8776-5CCE4854C4C2}"/>
              </a:ext>
            </a:extLst>
          </p:cNvPr>
          <p:cNvSpPr>
            <a:spLocks noGrp="1"/>
          </p:cNvSpPr>
          <p:nvPr>
            <p:ph type="ftr" sz="quarter" idx="11"/>
          </p:nvPr>
        </p:nvSpPr>
        <p:spPr/>
        <p:txBody>
          <a:bodyPr/>
          <a:lstStyle>
            <a:lvl1pPr>
              <a:defRPr>
                <a:solidFill>
                  <a:schemeClr val="bg1"/>
                </a:solidFill>
              </a:defRPr>
            </a:lvl1pPr>
          </a:lstStyle>
          <a:p>
            <a:r>
              <a:rPr lang="fi-FI" dirty="0" err="1"/>
              <a:t>footer</a:t>
            </a:r>
            <a:endParaRPr lang="fi-FI" dirty="0"/>
          </a:p>
        </p:txBody>
      </p:sp>
      <p:sp>
        <p:nvSpPr>
          <p:cNvPr id="6" name="Slide Number Placeholder 5">
            <a:extLst>
              <a:ext uri="{FF2B5EF4-FFF2-40B4-BE49-F238E27FC236}">
                <a16:creationId xmlns:a16="http://schemas.microsoft.com/office/drawing/2014/main" id="{6F383F22-7BC5-4BF7-A433-07CF59FC890B}"/>
              </a:ext>
            </a:extLst>
          </p:cNvPr>
          <p:cNvSpPr>
            <a:spLocks noGrp="1"/>
          </p:cNvSpPr>
          <p:nvPr>
            <p:ph type="sldNum" sz="quarter" idx="12"/>
          </p:nvPr>
        </p:nvSpPr>
        <p:spPr/>
        <p:txBody>
          <a:bodyPr/>
          <a:lstStyle>
            <a:lvl1pPr>
              <a:defRPr>
                <a:solidFill>
                  <a:schemeClr val="bg1"/>
                </a:solidFill>
              </a:defRPr>
            </a:lvl1pPr>
          </a:lstStyle>
          <a:p>
            <a:fld id="{2D93476C-688A-4883-A256-C6221A266D6F}" type="slidenum">
              <a:rPr lang="fi-FI" smtClean="0"/>
              <a:pPr/>
              <a:t>‹#›</a:t>
            </a:fld>
            <a:endParaRPr lang="fi-FI" dirty="0"/>
          </a:p>
        </p:txBody>
      </p:sp>
      <p:sp>
        <p:nvSpPr>
          <p:cNvPr id="7" name="Text Placeholder 2">
            <a:extLst>
              <a:ext uri="{FF2B5EF4-FFF2-40B4-BE49-F238E27FC236}">
                <a16:creationId xmlns:a16="http://schemas.microsoft.com/office/drawing/2014/main" id="{DCEBFD12-5FDE-4290-981E-62FF6972425F}"/>
              </a:ext>
            </a:extLst>
          </p:cNvPr>
          <p:cNvSpPr>
            <a:spLocks noGrp="1"/>
          </p:cNvSpPr>
          <p:nvPr>
            <p:ph type="body" sz="quarter" idx="19"/>
          </p:nvPr>
        </p:nvSpPr>
        <p:spPr>
          <a:xfrm>
            <a:off x="10776640" y="6321600"/>
            <a:ext cx="1080000" cy="205200"/>
          </a:xfrm>
          <a:blipFill>
            <a:blip r:embed="rId2"/>
            <a:stretch>
              <a:fillRect/>
            </a:stretch>
          </a:blipFill>
        </p:spPr>
        <p:txBody>
          <a:bodyPr/>
          <a:lstStyle>
            <a:lvl1pPr>
              <a:defRPr sz="100">
                <a:noFill/>
              </a:defRPr>
            </a:lvl1pPr>
          </a:lstStyle>
          <a:p>
            <a:pPr lvl="0"/>
            <a:r>
              <a:rPr lang="fi-FI"/>
              <a:t>Muokkaa tekstin perustyylejä napsauttamalla</a:t>
            </a:r>
          </a:p>
        </p:txBody>
      </p:sp>
    </p:spTree>
    <p:extLst>
      <p:ext uri="{BB962C8B-B14F-4D97-AF65-F5344CB8AC3E}">
        <p14:creationId xmlns:p14="http://schemas.microsoft.com/office/powerpoint/2010/main" val="2321439265"/>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Title and Content Dark">
    <p:bg>
      <p:bgPr>
        <a:solidFill>
          <a:srgbClr val="19254A"/>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C8B90E-2BB0-4337-B7E7-35724C7F9F2C}"/>
              </a:ext>
            </a:extLst>
          </p:cNvPr>
          <p:cNvSpPr>
            <a:spLocks noGrp="1"/>
          </p:cNvSpPr>
          <p:nvPr>
            <p:ph type="title"/>
          </p:nvPr>
        </p:nvSpPr>
        <p:spPr>
          <a:xfrm>
            <a:off x="1055439" y="576000"/>
            <a:ext cx="10081121" cy="1080120"/>
          </a:xfrm>
        </p:spPr>
        <p:txBody>
          <a:bodyPr/>
          <a:lstStyle>
            <a:lvl1pPr>
              <a:defRPr>
                <a:solidFill>
                  <a:schemeClr val="bg1"/>
                </a:solidFill>
              </a:defRPr>
            </a:lvl1pPr>
          </a:lstStyle>
          <a:p>
            <a:r>
              <a:rPr lang="fi-FI"/>
              <a:t>Muokkaa ots. perustyyl. napsautt.</a:t>
            </a:r>
            <a:endParaRPr lang="fi-FI" dirty="0"/>
          </a:p>
        </p:txBody>
      </p:sp>
      <p:sp>
        <p:nvSpPr>
          <p:cNvPr id="3" name="Content Placeholder 2">
            <a:extLst>
              <a:ext uri="{FF2B5EF4-FFF2-40B4-BE49-F238E27FC236}">
                <a16:creationId xmlns:a16="http://schemas.microsoft.com/office/drawing/2014/main" id="{83A21812-CAA0-42D7-8C5F-B9D419D655BC}"/>
              </a:ext>
            </a:extLst>
          </p:cNvPr>
          <p:cNvSpPr>
            <a:spLocks noGrp="1"/>
          </p:cNvSpPr>
          <p:nvPr>
            <p:ph idx="1"/>
          </p:nvPr>
        </p:nvSpPr>
        <p:spPr>
          <a:xfrm>
            <a:off x="1055439" y="1988841"/>
            <a:ext cx="10081121" cy="396111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fi-FI" dirty="0"/>
          </a:p>
        </p:txBody>
      </p:sp>
      <p:sp>
        <p:nvSpPr>
          <p:cNvPr id="5" name="Footer Placeholder 4">
            <a:extLst>
              <a:ext uri="{FF2B5EF4-FFF2-40B4-BE49-F238E27FC236}">
                <a16:creationId xmlns:a16="http://schemas.microsoft.com/office/drawing/2014/main" id="{51C5D2C3-25C8-4352-8776-5CCE4854C4C2}"/>
              </a:ext>
            </a:extLst>
          </p:cNvPr>
          <p:cNvSpPr>
            <a:spLocks noGrp="1"/>
          </p:cNvSpPr>
          <p:nvPr>
            <p:ph type="ftr" sz="quarter" idx="11"/>
          </p:nvPr>
        </p:nvSpPr>
        <p:spPr/>
        <p:txBody>
          <a:bodyPr/>
          <a:lstStyle>
            <a:lvl1pPr>
              <a:defRPr>
                <a:solidFill>
                  <a:schemeClr val="bg1"/>
                </a:solidFill>
              </a:defRPr>
            </a:lvl1pPr>
          </a:lstStyle>
          <a:p>
            <a:r>
              <a:rPr lang="fi-FI" dirty="0" err="1"/>
              <a:t>footer</a:t>
            </a:r>
            <a:endParaRPr lang="fi-FI" dirty="0"/>
          </a:p>
        </p:txBody>
      </p:sp>
      <p:sp>
        <p:nvSpPr>
          <p:cNvPr id="6" name="Slide Number Placeholder 5">
            <a:extLst>
              <a:ext uri="{FF2B5EF4-FFF2-40B4-BE49-F238E27FC236}">
                <a16:creationId xmlns:a16="http://schemas.microsoft.com/office/drawing/2014/main" id="{6F383F22-7BC5-4BF7-A433-07CF59FC890B}"/>
              </a:ext>
            </a:extLst>
          </p:cNvPr>
          <p:cNvSpPr>
            <a:spLocks noGrp="1"/>
          </p:cNvSpPr>
          <p:nvPr>
            <p:ph type="sldNum" sz="quarter" idx="12"/>
          </p:nvPr>
        </p:nvSpPr>
        <p:spPr/>
        <p:txBody>
          <a:bodyPr/>
          <a:lstStyle>
            <a:lvl1pPr>
              <a:defRPr>
                <a:solidFill>
                  <a:schemeClr val="bg1"/>
                </a:solidFill>
              </a:defRPr>
            </a:lvl1pPr>
          </a:lstStyle>
          <a:p>
            <a:fld id="{2D93476C-688A-4883-A256-C6221A266D6F}" type="slidenum">
              <a:rPr lang="fi-FI" smtClean="0"/>
              <a:pPr/>
              <a:t>‹#›</a:t>
            </a:fld>
            <a:endParaRPr lang="fi-FI" dirty="0"/>
          </a:p>
        </p:txBody>
      </p:sp>
      <p:sp>
        <p:nvSpPr>
          <p:cNvPr id="7" name="Text Placeholder 2">
            <a:extLst>
              <a:ext uri="{FF2B5EF4-FFF2-40B4-BE49-F238E27FC236}">
                <a16:creationId xmlns:a16="http://schemas.microsoft.com/office/drawing/2014/main" id="{DCEBFD12-5FDE-4290-981E-62FF6972425F}"/>
              </a:ext>
            </a:extLst>
          </p:cNvPr>
          <p:cNvSpPr>
            <a:spLocks noGrp="1"/>
          </p:cNvSpPr>
          <p:nvPr>
            <p:ph type="body" sz="quarter" idx="19"/>
          </p:nvPr>
        </p:nvSpPr>
        <p:spPr>
          <a:xfrm>
            <a:off x="10776640" y="6321600"/>
            <a:ext cx="1080000" cy="205200"/>
          </a:xfrm>
          <a:blipFill>
            <a:blip r:embed="rId2"/>
            <a:stretch>
              <a:fillRect/>
            </a:stretch>
          </a:blipFill>
        </p:spPr>
        <p:txBody>
          <a:bodyPr/>
          <a:lstStyle>
            <a:lvl1pPr>
              <a:defRPr sz="100">
                <a:noFill/>
              </a:defRPr>
            </a:lvl1pPr>
          </a:lstStyle>
          <a:p>
            <a:pPr lvl="0"/>
            <a:r>
              <a:rPr lang="fi-FI"/>
              <a:t>Muokkaa tekstin perustyylejä napsauttamalla</a:t>
            </a:r>
          </a:p>
        </p:txBody>
      </p:sp>
    </p:spTree>
    <p:extLst>
      <p:ext uri="{BB962C8B-B14F-4D97-AF65-F5344CB8AC3E}">
        <p14:creationId xmlns:p14="http://schemas.microsoft.com/office/powerpoint/2010/main" val="1948042057"/>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ection Header whit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869090-0A4E-47CB-A112-8E85CF9C94E8}"/>
              </a:ext>
            </a:extLst>
          </p:cNvPr>
          <p:cNvSpPr>
            <a:spLocks noGrp="1"/>
          </p:cNvSpPr>
          <p:nvPr>
            <p:ph type="title"/>
          </p:nvPr>
        </p:nvSpPr>
        <p:spPr>
          <a:xfrm>
            <a:off x="694631" y="2060575"/>
            <a:ext cx="10585945" cy="1512441"/>
          </a:xfrm>
        </p:spPr>
        <p:txBody>
          <a:bodyPr anchor="b" anchorCtr="0"/>
          <a:lstStyle>
            <a:lvl1pPr algn="l">
              <a:defRPr sz="4800"/>
            </a:lvl1pPr>
          </a:lstStyle>
          <a:p>
            <a:r>
              <a:rPr lang="fi-FI"/>
              <a:t>Muokkaa ots. perustyyl. napsautt.</a:t>
            </a:r>
            <a:endParaRPr lang="fi-FI" dirty="0"/>
          </a:p>
        </p:txBody>
      </p:sp>
      <p:sp>
        <p:nvSpPr>
          <p:cNvPr id="3" name="Text Placeholder 2">
            <a:extLst>
              <a:ext uri="{FF2B5EF4-FFF2-40B4-BE49-F238E27FC236}">
                <a16:creationId xmlns:a16="http://schemas.microsoft.com/office/drawing/2014/main" id="{F1D3029C-98BF-4F62-974F-E4F1D71FDFCD}"/>
              </a:ext>
            </a:extLst>
          </p:cNvPr>
          <p:cNvSpPr>
            <a:spLocks noGrp="1"/>
          </p:cNvSpPr>
          <p:nvPr>
            <p:ph type="body" idx="1"/>
          </p:nvPr>
        </p:nvSpPr>
        <p:spPr>
          <a:xfrm>
            <a:off x="695126" y="3789040"/>
            <a:ext cx="10585450" cy="864245"/>
          </a:xfrm>
        </p:spPr>
        <p:txBody>
          <a:bodyPr anchor="t" anchorCtr="0"/>
          <a:lstStyle>
            <a:lvl1pPr marL="0" indent="0">
              <a:buNone/>
              <a:defRPr sz="2000" cap="none" baseline="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sp>
        <p:nvSpPr>
          <p:cNvPr id="9" name="Footer Placeholder 8"/>
          <p:cNvSpPr>
            <a:spLocks noGrp="1"/>
          </p:cNvSpPr>
          <p:nvPr>
            <p:ph type="ftr" sz="quarter" idx="11"/>
          </p:nvPr>
        </p:nvSpPr>
        <p:spPr/>
        <p:txBody>
          <a:bodyPr/>
          <a:lstStyle/>
          <a:p>
            <a:r>
              <a:rPr lang="fi-FI"/>
              <a:t>footer</a:t>
            </a:r>
            <a:endParaRPr lang="fi-FI" dirty="0"/>
          </a:p>
        </p:txBody>
      </p:sp>
      <p:sp>
        <p:nvSpPr>
          <p:cNvPr id="10" name="Slide Number Placeholder 9"/>
          <p:cNvSpPr>
            <a:spLocks noGrp="1"/>
          </p:cNvSpPr>
          <p:nvPr>
            <p:ph type="sldNum" sz="quarter" idx="12"/>
          </p:nvPr>
        </p:nvSpPr>
        <p:spPr/>
        <p:txBody>
          <a:bodyPr/>
          <a:lstStyle/>
          <a:p>
            <a:fld id="{2D93476C-688A-4883-A256-C6221A266D6F}" type="slidenum">
              <a:rPr lang="fi-FI" smtClean="0"/>
              <a:pPr/>
              <a:t>‹#›</a:t>
            </a:fld>
            <a:endParaRPr lang="fi-FI" dirty="0"/>
          </a:p>
        </p:txBody>
      </p:sp>
    </p:spTree>
    <p:extLst>
      <p:ext uri="{BB962C8B-B14F-4D97-AF65-F5344CB8AC3E}">
        <p14:creationId xmlns:p14="http://schemas.microsoft.com/office/powerpoint/2010/main" val="3936280164"/>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ection Header blue">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869090-0A4E-47CB-A112-8E85CF9C94E8}"/>
              </a:ext>
            </a:extLst>
          </p:cNvPr>
          <p:cNvSpPr>
            <a:spLocks noGrp="1"/>
          </p:cNvSpPr>
          <p:nvPr>
            <p:ph type="title"/>
          </p:nvPr>
        </p:nvSpPr>
        <p:spPr>
          <a:xfrm>
            <a:off x="695126" y="2060575"/>
            <a:ext cx="10585450" cy="1512889"/>
          </a:xfrm>
        </p:spPr>
        <p:txBody>
          <a:bodyPr anchor="b" anchorCtr="0"/>
          <a:lstStyle>
            <a:lvl1pPr algn="l">
              <a:defRPr sz="4800">
                <a:solidFill>
                  <a:schemeClr val="bg1"/>
                </a:solidFill>
              </a:defRPr>
            </a:lvl1pPr>
          </a:lstStyle>
          <a:p>
            <a:r>
              <a:rPr lang="fi-FI"/>
              <a:t>Muokkaa ots. perustyyl. napsautt.</a:t>
            </a:r>
            <a:endParaRPr lang="fi-FI" dirty="0"/>
          </a:p>
        </p:txBody>
      </p:sp>
      <p:sp>
        <p:nvSpPr>
          <p:cNvPr id="3" name="Text Placeholder 2">
            <a:extLst>
              <a:ext uri="{FF2B5EF4-FFF2-40B4-BE49-F238E27FC236}">
                <a16:creationId xmlns:a16="http://schemas.microsoft.com/office/drawing/2014/main" id="{F1D3029C-98BF-4F62-974F-E4F1D71FDFCD}"/>
              </a:ext>
            </a:extLst>
          </p:cNvPr>
          <p:cNvSpPr>
            <a:spLocks noGrp="1"/>
          </p:cNvSpPr>
          <p:nvPr>
            <p:ph type="body" idx="1"/>
          </p:nvPr>
        </p:nvSpPr>
        <p:spPr>
          <a:xfrm>
            <a:off x="695126" y="3788891"/>
            <a:ext cx="10585450" cy="936253"/>
          </a:xfrm>
        </p:spPr>
        <p:txBody>
          <a:bodyPr anchor="t" anchorCtr="0"/>
          <a:lstStyle>
            <a:lvl1pPr marL="0" indent="0">
              <a:buNone/>
              <a:defRPr sz="2000" cap="none" baseline="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sp>
        <p:nvSpPr>
          <p:cNvPr id="11" name="Footer Placeholder 10"/>
          <p:cNvSpPr>
            <a:spLocks noGrp="1"/>
          </p:cNvSpPr>
          <p:nvPr>
            <p:ph type="ftr" sz="quarter" idx="11"/>
          </p:nvPr>
        </p:nvSpPr>
        <p:spPr/>
        <p:txBody>
          <a:bodyPr/>
          <a:lstStyle/>
          <a:p>
            <a:r>
              <a:rPr lang="fi-FI"/>
              <a:t>footer</a:t>
            </a:r>
            <a:endParaRPr lang="fi-FI" dirty="0"/>
          </a:p>
        </p:txBody>
      </p:sp>
      <p:sp>
        <p:nvSpPr>
          <p:cNvPr id="12" name="Slide Number Placeholder 11"/>
          <p:cNvSpPr>
            <a:spLocks noGrp="1"/>
          </p:cNvSpPr>
          <p:nvPr>
            <p:ph type="sldNum" sz="quarter" idx="12"/>
          </p:nvPr>
        </p:nvSpPr>
        <p:spPr/>
        <p:txBody>
          <a:bodyPr/>
          <a:lstStyle/>
          <a:p>
            <a:fld id="{2D93476C-688A-4883-A256-C6221A266D6F}" type="slidenum">
              <a:rPr lang="fi-FI" smtClean="0"/>
              <a:pPr/>
              <a:t>‹#›</a:t>
            </a:fld>
            <a:endParaRPr lang="fi-FI" dirty="0"/>
          </a:p>
        </p:txBody>
      </p:sp>
      <p:sp>
        <p:nvSpPr>
          <p:cNvPr id="13" name="Freeform 9"/>
          <p:cNvSpPr>
            <a:spLocks noEditPoints="1"/>
          </p:cNvSpPr>
          <p:nvPr userDrawn="1"/>
        </p:nvSpPr>
        <p:spPr bwMode="auto">
          <a:xfrm>
            <a:off x="10776640" y="6320872"/>
            <a:ext cx="1080000" cy="204472"/>
          </a:xfrm>
          <a:custGeom>
            <a:avLst/>
            <a:gdLst>
              <a:gd name="T0" fmla="*/ 4 w 3898"/>
              <a:gd name="T1" fmla="*/ 104 h 738"/>
              <a:gd name="T2" fmla="*/ 2251 w 3898"/>
              <a:gd name="T3" fmla="*/ 153 h 738"/>
              <a:gd name="T4" fmla="*/ 2025 w 3898"/>
              <a:gd name="T5" fmla="*/ 738 h 738"/>
              <a:gd name="T6" fmla="*/ 2027 w 3898"/>
              <a:gd name="T7" fmla="*/ 569 h 738"/>
              <a:gd name="T8" fmla="*/ 1943 w 3898"/>
              <a:gd name="T9" fmla="*/ 152 h 738"/>
              <a:gd name="T10" fmla="*/ 2847 w 3898"/>
              <a:gd name="T11" fmla="*/ 566 h 738"/>
              <a:gd name="T12" fmla="*/ 2667 w 3898"/>
              <a:gd name="T13" fmla="*/ 513 h 738"/>
              <a:gd name="T14" fmla="*/ 2657 w 3898"/>
              <a:gd name="T15" fmla="*/ 151 h 738"/>
              <a:gd name="T16" fmla="*/ 2834 w 3898"/>
              <a:gd name="T17" fmla="*/ 151 h 738"/>
              <a:gd name="T18" fmla="*/ 2778 w 3898"/>
              <a:gd name="T19" fmla="*/ 479 h 738"/>
              <a:gd name="T20" fmla="*/ 1314 w 3898"/>
              <a:gd name="T21" fmla="*/ 552 h 738"/>
              <a:gd name="T22" fmla="*/ 1024 w 3898"/>
              <a:gd name="T23" fmla="*/ 153 h 738"/>
              <a:gd name="T24" fmla="*/ 1323 w 3898"/>
              <a:gd name="T25" fmla="*/ 153 h 738"/>
              <a:gd name="T26" fmla="*/ 1568 w 3898"/>
              <a:gd name="T27" fmla="*/ 253 h 738"/>
              <a:gd name="T28" fmla="*/ 1702 w 3898"/>
              <a:gd name="T29" fmla="*/ 271 h 738"/>
              <a:gd name="T30" fmla="*/ 1561 w 3898"/>
              <a:gd name="T31" fmla="*/ 398 h 738"/>
              <a:gd name="T32" fmla="*/ 1652 w 3898"/>
              <a:gd name="T33" fmla="*/ 502 h 738"/>
              <a:gd name="T34" fmla="*/ 1647 w 3898"/>
              <a:gd name="T35" fmla="*/ 576 h 738"/>
              <a:gd name="T36" fmla="*/ 1463 w 3898"/>
              <a:gd name="T37" fmla="*/ 485 h 738"/>
              <a:gd name="T38" fmla="*/ 1464 w 3898"/>
              <a:gd name="T39" fmla="*/ 236 h 738"/>
              <a:gd name="T40" fmla="*/ 1660 w 3898"/>
              <a:gd name="T41" fmla="*/ 145 h 738"/>
              <a:gd name="T42" fmla="*/ 1809 w 3898"/>
              <a:gd name="T43" fmla="*/ 260 h 738"/>
              <a:gd name="T44" fmla="*/ 2275 w 3898"/>
              <a:gd name="T45" fmla="*/ 566 h 738"/>
              <a:gd name="T46" fmla="*/ 2460 w 3898"/>
              <a:gd name="T47" fmla="*/ 474 h 738"/>
              <a:gd name="T48" fmla="*/ 2295 w 3898"/>
              <a:gd name="T49" fmla="*/ 327 h 738"/>
              <a:gd name="T50" fmla="*/ 2311 w 3898"/>
              <a:gd name="T51" fmla="*/ 176 h 738"/>
              <a:gd name="T52" fmla="*/ 2567 w 3898"/>
              <a:gd name="T53" fmla="*/ 160 h 738"/>
              <a:gd name="T54" fmla="*/ 2389 w 3898"/>
              <a:gd name="T55" fmla="*/ 237 h 738"/>
              <a:gd name="T56" fmla="*/ 2547 w 3898"/>
              <a:gd name="T57" fmla="*/ 365 h 738"/>
              <a:gd name="T58" fmla="*/ 2536 w 3898"/>
              <a:gd name="T59" fmla="*/ 536 h 738"/>
              <a:gd name="T60" fmla="*/ 3068 w 3898"/>
              <a:gd name="T61" fmla="*/ 366 h 738"/>
              <a:gd name="T62" fmla="*/ 3006 w 3898"/>
              <a:gd name="T63" fmla="*/ 473 h 738"/>
              <a:gd name="T64" fmla="*/ 3247 w 3898"/>
              <a:gd name="T65" fmla="*/ 557 h 738"/>
              <a:gd name="T66" fmla="*/ 2922 w 3898"/>
              <a:gd name="T67" fmla="*/ 538 h 738"/>
              <a:gd name="T68" fmla="*/ 2891 w 3898"/>
              <a:gd name="T69" fmla="*/ 373 h 738"/>
              <a:gd name="T70" fmla="*/ 3134 w 3898"/>
              <a:gd name="T71" fmla="*/ 283 h 738"/>
              <a:gd name="T72" fmla="*/ 2941 w 3898"/>
              <a:gd name="T73" fmla="*/ 219 h 738"/>
              <a:gd name="T74" fmla="*/ 3160 w 3898"/>
              <a:gd name="T75" fmla="*/ 157 h 738"/>
              <a:gd name="T76" fmla="*/ 3325 w 3898"/>
              <a:gd name="T77" fmla="*/ 572 h 738"/>
              <a:gd name="T78" fmla="*/ 3680 w 3898"/>
              <a:gd name="T79" fmla="*/ 212 h 738"/>
              <a:gd name="T80" fmla="*/ 3612 w 3898"/>
              <a:gd name="T81" fmla="*/ 415 h 738"/>
              <a:gd name="T82" fmla="*/ 3729 w 3898"/>
              <a:gd name="T83" fmla="*/ 503 h 738"/>
              <a:gd name="T84" fmla="*/ 3777 w 3898"/>
              <a:gd name="T85" fmla="*/ 278 h 738"/>
              <a:gd name="T86" fmla="*/ 3622 w 3898"/>
              <a:gd name="T87" fmla="*/ 565 h 738"/>
              <a:gd name="T88" fmla="*/ 3498 w 3898"/>
              <a:gd name="T89" fmla="*/ 401 h 738"/>
              <a:gd name="T90" fmla="*/ 3565 w 3898"/>
              <a:gd name="T91" fmla="*/ 184 h 738"/>
              <a:gd name="T92" fmla="*/ 3798 w 3898"/>
              <a:gd name="T93" fmla="*/ 164 h 738"/>
              <a:gd name="T94" fmla="*/ 3898 w 3898"/>
              <a:gd name="T95" fmla="*/ 349 h 738"/>
              <a:gd name="T96" fmla="*/ 3839 w 3898"/>
              <a:gd name="T97" fmla="*/ 529 h 738"/>
              <a:gd name="T98" fmla="*/ 494 w 3898"/>
              <a:gd name="T99" fmla="*/ 227 h 738"/>
              <a:gd name="T100" fmla="*/ 611 w 3898"/>
              <a:gd name="T101" fmla="*/ 329 h 738"/>
              <a:gd name="T102" fmla="*/ 561 w 3898"/>
              <a:gd name="T103" fmla="*/ 216 h 738"/>
              <a:gd name="T104" fmla="*/ 505 w 3898"/>
              <a:gd name="T105" fmla="*/ 487 h 738"/>
              <a:gd name="T106" fmla="*/ 674 w 3898"/>
              <a:gd name="T107" fmla="*/ 565 h 738"/>
              <a:gd name="T108" fmla="*/ 419 w 3898"/>
              <a:gd name="T109" fmla="*/ 543 h 738"/>
              <a:gd name="T110" fmla="*/ 348 w 3898"/>
              <a:gd name="T111" fmla="*/ 321 h 738"/>
              <a:gd name="T112" fmla="*/ 468 w 3898"/>
              <a:gd name="T113" fmla="*/ 154 h 738"/>
              <a:gd name="T114" fmla="*/ 683 w 3898"/>
              <a:gd name="T115" fmla="*/ 195 h 738"/>
              <a:gd name="T116" fmla="*/ 724 w 3898"/>
              <a:gd name="T117" fmla="*/ 395 h 738"/>
              <a:gd name="T118" fmla="*/ 789 w 3898"/>
              <a:gd name="T119" fmla="*/ 198 h 738"/>
              <a:gd name="T120" fmla="*/ 997 w 3898"/>
              <a:gd name="T121" fmla="*/ 212 h 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898" h="738">
                <a:moveTo>
                  <a:pt x="424" y="97"/>
                </a:moveTo>
                <a:lnTo>
                  <a:pt x="423" y="100"/>
                </a:lnTo>
                <a:lnTo>
                  <a:pt x="423" y="102"/>
                </a:lnTo>
                <a:lnTo>
                  <a:pt x="422" y="103"/>
                </a:lnTo>
                <a:lnTo>
                  <a:pt x="419" y="104"/>
                </a:lnTo>
                <a:lnTo>
                  <a:pt x="416" y="105"/>
                </a:lnTo>
                <a:lnTo>
                  <a:pt x="272" y="105"/>
                </a:lnTo>
                <a:lnTo>
                  <a:pt x="272" y="556"/>
                </a:lnTo>
                <a:lnTo>
                  <a:pt x="272" y="560"/>
                </a:lnTo>
                <a:lnTo>
                  <a:pt x="270" y="563"/>
                </a:lnTo>
                <a:lnTo>
                  <a:pt x="269" y="564"/>
                </a:lnTo>
                <a:lnTo>
                  <a:pt x="268" y="565"/>
                </a:lnTo>
                <a:lnTo>
                  <a:pt x="266" y="565"/>
                </a:lnTo>
                <a:lnTo>
                  <a:pt x="264" y="566"/>
                </a:lnTo>
                <a:lnTo>
                  <a:pt x="156" y="566"/>
                </a:lnTo>
                <a:lnTo>
                  <a:pt x="153" y="565"/>
                </a:lnTo>
                <a:lnTo>
                  <a:pt x="151" y="563"/>
                </a:lnTo>
                <a:lnTo>
                  <a:pt x="149" y="560"/>
                </a:lnTo>
                <a:lnTo>
                  <a:pt x="149" y="556"/>
                </a:lnTo>
                <a:lnTo>
                  <a:pt x="149" y="105"/>
                </a:lnTo>
                <a:lnTo>
                  <a:pt x="7" y="105"/>
                </a:lnTo>
                <a:lnTo>
                  <a:pt x="4" y="104"/>
                </a:lnTo>
                <a:lnTo>
                  <a:pt x="2" y="102"/>
                </a:lnTo>
                <a:lnTo>
                  <a:pt x="1" y="100"/>
                </a:lnTo>
                <a:lnTo>
                  <a:pt x="0" y="96"/>
                </a:lnTo>
                <a:lnTo>
                  <a:pt x="0" y="32"/>
                </a:lnTo>
                <a:lnTo>
                  <a:pt x="0" y="29"/>
                </a:lnTo>
                <a:lnTo>
                  <a:pt x="1" y="27"/>
                </a:lnTo>
                <a:lnTo>
                  <a:pt x="2" y="26"/>
                </a:lnTo>
                <a:lnTo>
                  <a:pt x="3" y="25"/>
                </a:lnTo>
                <a:lnTo>
                  <a:pt x="4" y="25"/>
                </a:lnTo>
                <a:lnTo>
                  <a:pt x="8" y="25"/>
                </a:lnTo>
                <a:lnTo>
                  <a:pt x="424" y="25"/>
                </a:lnTo>
                <a:lnTo>
                  <a:pt x="426" y="25"/>
                </a:lnTo>
                <a:lnTo>
                  <a:pt x="428" y="26"/>
                </a:lnTo>
                <a:lnTo>
                  <a:pt x="429" y="27"/>
                </a:lnTo>
                <a:lnTo>
                  <a:pt x="430" y="28"/>
                </a:lnTo>
                <a:lnTo>
                  <a:pt x="430" y="29"/>
                </a:lnTo>
                <a:lnTo>
                  <a:pt x="430" y="30"/>
                </a:lnTo>
                <a:lnTo>
                  <a:pt x="430" y="32"/>
                </a:lnTo>
                <a:lnTo>
                  <a:pt x="424" y="97"/>
                </a:lnTo>
                <a:close/>
                <a:moveTo>
                  <a:pt x="2247" y="151"/>
                </a:moveTo>
                <a:lnTo>
                  <a:pt x="2249" y="152"/>
                </a:lnTo>
                <a:lnTo>
                  <a:pt x="2251" y="153"/>
                </a:lnTo>
                <a:lnTo>
                  <a:pt x="2252" y="154"/>
                </a:lnTo>
                <a:lnTo>
                  <a:pt x="2252" y="156"/>
                </a:lnTo>
                <a:lnTo>
                  <a:pt x="2252" y="157"/>
                </a:lnTo>
                <a:lnTo>
                  <a:pt x="2169" y="477"/>
                </a:lnTo>
                <a:lnTo>
                  <a:pt x="2161" y="505"/>
                </a:lnTo>
                <a:lnTo>
                  <a:pt x="2150" y="540"/>
                </a:lnTo>
                <a:lnTo>
                  <a:pt x="2143" y="559"/>
                </a:lnTo>
                <a:lnTo>
                  <a:pt x="2136" y="578"/>
                </a:lnTo>
                <a:lnTo>
                  <a:pt x="2129" y="596"/>
                </a:lnTo>
                <a:lnTo>
                  <a:pt x="2125" y="605"/>
                </a:lnTo>
                <a:lnTo>
                  <a:pt x="2120" y="613"/>
                </a:lnTo>
                <a:lnTo>
                  <a:pt x="2109" y="635"/>
                </a:lnTo>
                <a:lnTo>
                  <a:pt x="2098" y="654"/>
                </a:lnTo>
                <a:lnTo>
                  <a:pt x="2087" y="670"/>
                </a:lnTo>
                <a:lnTo>
                  <a:pt x="2077" y="685"/>
                </a:lnTo>
                <a:lnTo>
                  <a:pt x="2067" y="698"/>
                </a:lnTo>
                <a:lnTo>
                  <a:pt x="2057" y="710"/>
                </a:lnTo>
                <a:lnTo>
                  <a:pt x="2046" y="722"/>
                </a:lnTo>
                <a:lnTo>
                  <a:pt x="2034" y="733"/>
                </a:lnTo>
                <a:lnTo>
                  <a:pt x="2031" y="735"/>
                </a:lnTo>
                <a:lnTo>
                  <a:pt x="2028" y="737"/>
                </a:lnTo>
                <a:lnTo>
                  <a:pt x="2025" y="738"/>
                </a:lnTo>
                <a:lnTo>
                  <a:pt x="2022" y="738"/>
                </a:lnTo>
                <a:lnTo>
                  <a:pt x="1929" y="738"/>
                </a:lnTo>
                <a:lnTo>
                  <a:pt x="1927" y="738"/>
                </a:lnTo>
                <a:lnTo>
                  <a:pt x="1926" y="737"/>
                </a:lnTo>
                <a:lnTo>
                  <a:pt x="1924" y="735"/>
                </a:lnTo>
                <a:lnTo>
                  <a:pt x="1924" y="733"/>
                </a:lnTo>
                <a:lnTo>
                  <a:pt x="1925" y="730"/>
                </a:lnTo>
                <a:lnTo>
                  <a:pt x="1939" y="714"/>
                </a:lnTo>
                <a:lnTo>
                  <a:pt x="1954" y="698"/>
                </a:lnTo>
                <a:lnTo>
                  <a:pt x="1962" y="687"/>
                </a:lnTo>
                <a:lnTo>
                  <a:pt x="1971" y="677"/>
                </a:lnTo>
                <a:lnTo>
                  <a:pt x="1988" y="654"/>
                </a:lnTo>
                <a:lnTo>
                  <a:pt x="1996" y="642"/>
                </a:lnTo>
                <a:lnTo>
                  <a:pt x="2004" y="629"/>
                </a:lnTo>
                <a:lnTo>
                  <a:pt x="2011" y="617"/>
                </a:lnTo>
                <a:lnTo>
                  <a:pt x="2018" y="605"/>
                </a:lnTo>
                <a:lnTo>
                  <a:pt x="2023" y="592"/>
                </a:lnTo>
                <a:lnTo>
                  <a:pt x="2027" y="581"/>
                </a:lnTo>
                <a:lnTo>
                  <a:pt x="2029" y="575"/>
                </a:lnTo>
                <a:lnTo>
                  <a:pt x="2028" y="572"/>
                </a:lnTo>
                <a:lnTo>
                  <a:pt x="2028" y="570"/>
                </a:lnTo>
                <a:lnTo>
                  <a:pt x="2027" y="569"/>
                </a:lnTo>
                <a:lnTo>
                  <a:pt x="2025" y="568"/>
                </a:lnTo>
                <a:lnTo>
                  <a:pt x="2023" y="568"/>
                </a:lnTo>
                <a:lnTo>
                  <a:pt x="1989" y="568"/>
                </a:lnTo>
                <a:lnTo>
                  <a:pt x="1983" y="567"/>
                </a:lnTo>
                <a:lnTo>
                  <a:pt x="1978" y="565"/>
                </a:lnTo>
                <a:lnTo>
                  <a:pt x="1972" y="563"/>
                </a:lnTo>
                <a:lnTo>
                  <a:pt x="1968" y="560"/>
                </a:lnTo>
                <a:lnTo>
                  <a:pt x="1964" y="556"/>
                </a:lnTo>
                <a:lnTo>
                  <a:pt x="1960" y="551"/>
                </a:lnTo>
                <a:lnTo>
                  <a:pt x="1957" y="546"/>
                </a:lnTo>
                <a:lnTo>
                  <a:pt x="1954" y="540"/>
                </a:lnTo>
                <a:lnTo>
                  <a:pt x="1828" y="157"/>
                </a:lnTo>
                <a:lnTo>
                  <a:pt x="1828" y="156"/>
                </a:lnTo>
                <a:lnTo>
                  <a:pt x="1827" y="156"/>
                </a:lnTo>
                <a:lnTo>
                  <a:pt x="1828" y="154"/>
                </a:lnTo>
                <a:lnTo>
                  <a:pt x="1830" y="152"/>
                </a:lnTo>
                <a:lnTo>
                  <a:pt x="1832" y="152"/>
                </a:lnTo>
                <a:lnTo>
                  <a:pt x="1834" y="151"/>
                </a:lnTo>
                <a:lnTo>
                  <a:pt x="1937" y="151"/>
                </a:lnTo>
                <a:lnTo>
                  <a:pt x="1940" y="152"/>
                </a:lnTo>
                <a:lnTo>
                  <a:pt x="1941" y="152"/>
                </a:lnTo>
                <a:lnTo>
                  <a:pt x="1943" y="152"/>
                </a:lnTo>
                <a:lnTo>
                  <a:pt x="1943" y="153"/>
                </a:lnTo>
                <a:lnTo>
                  <a:pt x="1944" y="154"/>
                </a:lnTo>
                <a:lnTo>
                  <a:pt x="1945" y="156"/>
                </a:lnTo>
                <a:lnTo>
                  <a:pt x="2042" y="494"/>
                </a:lnTo>
                <a:lnTo>
                  <a:pt x="2043" y="497"/>
                </a:lnTo>
                <a:lnTo>
                  <a:pt x="2045" y="499"/>
                </a:lnTo>
                <a:lnTo>
                  <a:pt x="2047" y="500"/>
                </a:lnTo>
                <a:lnTo>
                  <a:pt x="2049" y="501"/>
                </a:lnTo>
                <a:lnTo>
                  <a:pt x="2051" y="501"/>
                </a:lnTo>
                <a:lnTo>
                  <a:pt x="2054" y="500"/>
                </a:lnTo>
                <a:lnTo>
                  <a:pt x="2055" y="499"/>
                </a:lnTo>
                <a:lnTo>
                  <a:pt x="2057" y="497"/>
                </a:lnTo>
                <a:lnTo>
                  <a:pt x="2058" y="495"/>
                </a:lnTo>
                <a:lnTo>
                  <a:pt x="2141" y="156"/>
                </a:lnTo>
                <a:lnTo>
                  <a:pt x="2142" y="154"/>
                </a:lnTo>
                <a:lnTo>
                  <a:pt x="2144" y="153"/>
                </a:lnTo>
                <a:lnTo>
                  <a:pt x="2146" y="152"/>
                </a:lnTo>
                <a:lnTo>
                  <a:pt x="2148" y="151"/>
                </a:lnTo>
                <a:lnTo>
                  <a:pt x="2247" y="151"/>
                </a:lnTo>
                <a:close/>
                <a:moveTo>
                  <a:pt x="2850" y="561"/>
                </a:moveTo>
                <a:lnTo>
                  <a:pt x="2849" y="564"/>
                </a:lnTo>
                <a:lnTo>
                  <a:pt x="2847" y="566"/>
                </a:lnTo>
                <a:lnTo>
                  <a:pt x="2845" y="567"/>
                </a:lnTo>
                <a:lnTo>
                  <a:pt x="2842" y="568"/>
                </a:lnTo>
                <a:lnTo>
                  <a:pt x="2800" y="572"/>
                </a:lnTo>
                <a:lnTo>
                  <a:pt x="2782" y="573"/>
                </a:lnTo>
                <a:lnTo>
                  <a:pt x="2764" y="573"/>
                </a:lnTo>
                <a:lnTo>
                  <a:pt x="2751" y="572"/>
                </a:lnTo>
                <a:lnTo>
                  <a:pt x="2745" y="572"/>
                </a:lnTo>
                <a:lnTo>
                  <a:pt x="2739" y="571"/>
                </a:lnTo>
                <a:lnTo>
                  <a:pt x="2729" y="569"/>
                </a:lnTo>
                <a:lnTo>
                  <a:pt x="2718" y="567"/>
                </a:lnTo>
                <a:lnTo>
                  <a:pt x="2709" y="563"/>
                </a:lnTo>
                <a:lnTo>
                  <a:pt x="2705" y="561"/>
                </a:lnTo>
                <a:lnTo>
                  <a:pt x="2701" y="559"/>
                </a:lnTo>
                <a:lnTo>
                  <a:pt x="2697" y="556"/>
                </a:lnTo>
                <a:lnTo>
                  <a:pt x="2693" y="553"/>
                </a:lnTo>
                <a:lnTo>
                  <a:pt x="2686" y="547"/>
                </a:lnTo>
                <a:lnTo>
                  <a:pt x="2683" y="544"/>
                </a:lnTo>
                <a:lnTo>
                  <a:pt x="2680" y="540"/>
                </a:lnTo>
                <a:lnTo>
                  <a:pt x="2677" y="536"/>
                </a:lnTo>
                <a:lnTo>
                  <a:pt x="2675" y="532"/>
                </a:lnTo>
                <a:lnTo>
                  <a:pt x="2670" y="523"/>
                </a:lnTo>
                <a:lnTo>
                  <a:pt x="2667" y="513"/>
                </a:lnTo>
                <a:lnTo>
                  <a:pt x="2664" y="502"/>
                </a:lnTo>
                <a:lnTo>
                  <a:pt x="2662" y="490"/>
                </a:lnTo>
                <a:lnTo>
                  <a:pt x="2660" y="477"/>
                </a:lnTo>
                <a:lnTo>
                  <a:pt x="2660" y="463"/>
                </a:lnTo>
                <a:lnTo>
                  <a:pt x="2660" y="224"/>
                </a:lnTo>
                <a:lnTo>
                  <a:pt x="2660" y="220"/>
                </a:lnTo>
                <a:lnTo>
                  <a:pt x="2659" y="218"/>
                </a:lnTo>
                <a:lnTo>
                  <a:pt x="2658" y="217"/>
                </a:lnTo>
                <a:lnTo>
                  <a:pt x="2657" y="217"/>
                </a:lnTo>
                <a:lnTo>
                  <a:pt x="2654" y="216"/>
                </a:lnTo>
                <a:lnTo>
                  <a:pt x="2613" y="216"/>
                </a:lnTo>
                <a:lnTo>
                  <a:pt x="2610" y="216"/>
                </a:lnTo>
                <a:lnTo>
                  <a:pt x="2608" y="214"/>
                </a:lnTo>
                <a:lnTo>
                  <a:pt x="2607" y="212"/>
                </a:lnTo>
                <a:lnTo>
                  <a:pt x="2606" y="209"/>
                </a:lnTo>
                <a:lnTo>
                  <a:pt x="2606" y="158"/>
                </a:lnTo>
                <a:lnTo>
                  <a:pt x="2607" y="155"/>
                </a:lnTo>
                <a:lnTo>
                  <a:pt x="2608" y="153"/>
                </a:lnTo>
                <a:lnTo>
                  <a:pt x="2610" y="152"/>
                </a:lnTo>
                <a:lnTo>
                  <a:pt x="2614" y="151"/>
                </a:lnTo>
                <a:lnTo>
                  <a:pt x="2654" y="151"/>
                </a:lnTo>
                <a:lnTo>
                  <a:pt x="2657" y="151"/>
                </a:lnTo>
                <a:lnTo>
                  <a:pt x="2659" y="149"/>
                </a:lnTo>
                <a:lnTo>
                  <a:pt x="2660" y="147"/>
                </a:lnTo>
                <a:lnTo>
                  <a:pt x="2660" y="143"/>
                </a:lnTo>
                <a:lnTo>
                  <a:pt x="2661" y="47"/>
                </a:lnTo>
                <a:lnTo>
                  <a:pt x="2661" y="44"/>
                </a:lnTo>
                <a:lnTo>
                  <a:pt x="2662" y="42"/>
                </a:lnTo>
                <a:lnTo>
                  <a:pt x="2664" y="41"/>
                </a:lnTo>
                <a:lnTo>
                  <a:pt x="2666" y="40"/>
                </a:lnTo>
                <a:lnTo>
                  <a:pt x="2668" y="40"/>
                </a:lnTo>
                <a:lnTo>
                  <a:pt x="2767" y="33"/>
                </a:lnTo>
                <a:lnTo>
                  <a:pt x="2770" y="34"/>
                </a:lnTo>
                <a:lnTo>
                  <a:pt x="2771" y="34"/>
                </a:lnTo>
                <a:lnTo>
                  <a:pt x="2772" y="35"/>
                </a:lnTo>
                <a:lnTo>
                  <a:pt x="2773" y="37"/>
                </a:lnTo>
                <a:lnTo>
                  <a:pt x="2773" y="41"/>
                </a:lnTo>
                <a:lnTo>
                  <a:pt x="2773" y="144"/>
                </a:lnTo>
                <a:lnTo>
                  <a:pt x="2774" y="147"/>
                </a:lnTo>
                <a:lnTo>
                  <a:pt x="2775" y="149"/>
                </a:lnTo>
                <a:lnTo>
                  <a:pt x="2776" y="150"/>
                </a:lnTo>
                <a:lnTo>
                  <a:pt x="2777" y="151"/>
                </a:lnTo>
                <a:lnTo>
                  <a:pt x="2781" y="151"/>
                </a:lnTo>
                <a:lnTo>
                  <a:pt x="2834" y="151"/>
                </a:lnTo>
                <a:lnTo>
                  <a:pt x="2837" y="152"/>
                </a:lnTo>
                <a:lnTo>
                  <a:pt x="2840" y="153"/>
                </a:lnTo>
                <a:lnTo>
                  <a:pt x="2841" y="155"/>
                </a:lnTo>
                <a:lnTo>
                  <a:pt x="2841" y="159"/>
                </a:lnTo>
                <a:lnTo>
                  <a:pt x="2841" y="209"/>
                </a:lnTo>
                <a:lnTo>
                  <a:pt x="2841" y="212"/>
                </a:lnTo>
                <a:lnTo>
                  <a:pt x="2840" y="214"/>
                </a:lnTo>
                <a:lnTo>
                  <a:pt x="2838" y="215"/>
                </a:lnTo>
                <a:lnTo>
                  <a:pt x="2834" y="216"/>
                </a:lnTo>
                <a:lnTo>
                  <a:pt x="2781" y="216"/>
                </a:lnTo>
                <a:lnTo>
                  <a:pt x="2777" y="216"/>
                </a:lnTo>
                <a:lnTo>
                  <a:pt x="2776" y="217"/>
                </a:lnTo>
                <a:lnTo>
                  <a:pt x="2775" y="218"/>
                </a:lnTo>
                <a:lnTo>
                  <a:pt x="2774" y="219"/>
                </a:lnTo>
                <a:lnTo>
                  <a:pt x="2774" y="220"/>
                </a:lnTo>
                <a:lnTo>
                  <a:pt x="2773" y="224"/>
                </a:lnTo>
                <a:lnTo>
                  <a:pt x="2773" y="450"/>
                </a:lnTo>
                <a:lnTo>
                  <a:pt x="2773" y="457"/>
                </a:lnTo>
                <a:lnTo>
                  <a:pt x="2774" y="464"/>
                </a:lnTo>
                <a:lnTo>
                  <a:pt x="2775" y="470"/>
                </a:lnTo>
                <a:lnTo>
                  <a:pt x="2776" y="475"/>
                </a:lnTo>
                <a:lnTo>
                  <a:pt x="2778" y="479"/>
                </a:lnTo>
                <a:lnTo>
                  <a:pt x="2780" y="484"/>
                </a:lnTo>
                <a:lnTo>
                  <a:pt x="2783" y="487"/>
                </a:lnTo>
                <a:lnTo>
                  <a:pt x="2786" y="490"/>
                </a:lnTo>
                <a:lnTo>
                  <a:pt x="2790" y="493"/>
                </a:lnTo>
                <a:lnTo>
                  <a:pt x="2793" y="495"/>
                </a:lnTo>
                <a:lnTo>
                  <a:pt x="2798" y="497"/>
                </a:lnTo>
                <a:lnTo>
                  <a:pt x="2803" y="498"/>
                </a:lnTo>
                <a:lnTo>
                  <a:pt x="2808" y="499"/>
                </a:lnTo>
                <a:lnTo>
                  <a:pt x="2814" y="500"/>
                </a:lnTo>
                <a:lnTo>
                  <a:pt x="2820" y="500"/>
                </a:lnTo>
                <a:lnTo>
                  <a:pt x="2827" y="501"/>
                </a:lnTo>
                <a:lnTo>
                  <a:pt x="2850" y="501"/>
                </a:lnTo>
                <a:lnTo>
                  <a:pt x="2853" y="501"/>
                </a:lnTo>
                <a:lnTo>
                  <a:pt x="2854" y="502"/>
                </a:lnTo>
                <a:lnTo>
                  <a:pt x="2854" y="503"/>
                </a:lnTo>
                <a:lnTo>
                  <a:pt x="2856" y="505"/>
                </a:lnTo>
                <a:lnTo>
                  <a:pt x="2856" y="507"/>
                </a:lnTo>
                <a:lnTo>
                  <a:pt x="2850" y="561"/>
                </a:lnTo>
                <a:close/>
                <a:moveTo>
                  <a:pt x="1322" y="536"/>
                </a:moveTo>
                <a:lnTo>
                  <a:pt x="1320" y="541"/>
                </a:lnTo>
                <a:lnTo>
                  <a:pt x="1318" y="547"/>
                </a:lnTo>
                <a:lnTo>
                  <a:pt x="1314" y="552"/>
                </a:lnTo>
                <a:lnTo>
                  <a:pt x="1311" y="557"/>
                </a:lnTo>
                <a:lnTo>
                  <a:pt x="1306" y="561"/>
                </a:lnTo>
                <a:lnTo>
                  <a:pt x="1301" y="565"/>
                </a:lnTo>
                <a:lnTo>
                  <a:pt x="1298" y="566"/>
                </a:lnTo>
                <a:lnTo>
                  <a:pt x="1295" y="567"/>
                </a:lnTo>
                <a:lnTo>
                  <a:pt x="1289" y="568"/>
                </a:lnTo>
                <a:lnTo>
                  <a:pt x="1166" y="568"/>
                </a:lnTo>
                <a:lnTo>
                  <a:pt x="1160" y="567"/>
                </a:lnTo>
                <a:lnTo>
                  <a:pt x="1157" y="566"/>
                </a:lnTo>
                <a:lnTo>
                  <a:pt x="1154" y="565"/>
                </a:lnTo>
                <a:lnTo>
                  <a:pt x="1149" y="561"/>
                </a:lnTo>
                <a:lnTo>
                  <a:pt x="1146" y="559"/>
                </a:lnTo>
                <a:lnTo>
                  <a:pt x="1144" y="556"/>
                </a:lnTo>
                <a:lnTo>
                  <a:pt x="1140" y="551"/>
                </a:lnTo>
                <a:lnTo>
                  <a:pt x="1137" y="546"/>
                </a:lnTo>
                <a:lnTo>
                  <a:pt x="1135" y="541"/>
                </a:lnTo>
                <a:lnTo>
                  <a:pt x="1133" y="536"/>
                </a:lnTo>
                <a:lnTo>
                  <a:pt x="1023" y="159"/>
                </a:lnTo>
                <a:lnTo>
                  <a:pt x="1022" y="158"/>
                </a:lnTo>
                <a:lnTo>
                  <a:pt x="1022" y="157"/>
                </a:lnTo>
                <a:lnTo>
                  <a:pt x="1022" y="154"/>
                </a:lnTo>
                <a:lnTo>
                  <a:pt x="1024" y="153"/>
                </a:lnTo>
                <a:lnTo>
                  <a:pt x="1026" y="152"/>
                </a:lnTo>
                <a:lnTo>
                  <a:pt x="1029" y="151"/>
                </a:lnTo>
                <a:lnTo>
                  <a:pt x="1132" y="151"/>
                </a:lnTo>
                <a:lnTo>
                  <a:pt x="1136" y="152"/>
                </a:lnTo>
                <a:lnTo>
                  <a:pt x="1138" y="153"/>
                </a:lnTo>
                <a:lnTo>
                  <a:pt x="1140" y="154"/>
                </a:lnTo>
                <a:lnTo>
                  <a:pt x="1141" y="157"/>
                </a:lnTo>
                <a:lnTo>
                  <a:pt x="1222" y="496"/>
                </a:lnTo>
                <a:lnTo>
                  <a:pt x="1223" y="498"/>
                </a:lnTo>
                <a:lnTo>
                  <a:pt x="1224" y="499"/>
                </a:lnTo>
                <a:lnTo>
                  <a:pt x="1225" y="499"/>
                </a:lnTo>
                <a:lnTo>
                  <a:pt x="1228" y="500"/>
                </a:lnTo>
                <a:lnTo>
                  <a:pt x="1230" y="501"/>
                </a:lnTo>
                <a:lnTo>
                  <a:pt x="1233" y="500"/>
                </a:lnTo>
                <a:lnTo>
                  <a:pt x="1235" y="500"/>
                </a:lnTo>
                <a:lnTo>
                  <a:pt x="1237" y="498"/>
                </a:lnTo>
                <a:lnTo>
                  <a:pt x="1238" y="495"/>
                </a:lnTo>
                <a:lnTo>
                  <a:pt x="1320" y="157"/>
                </a:lnTo>
                <a:lnTo>
                  <a:pt x="1320" y="155"/>
                </a:lnTo>
                <a:lnTo>
                  <a:pt x="1321" y="154"/>
                </a:lnTo>
                <a:lnTo>
                  <a:pt x="1322" y="153"/>
                </a:lnTo>
                <a:lnTo>
                  <a:pt x="1323" y="153"/>
                </a:lnTo>
                <a:lnTo>
                  <a:pt x="1326" y="152"/>
                </a:lnTo>
                <a:lnTo>
                  <a:pt x="1329" y="151"/>
                </a:lnTo>
                <a:lnTo>
                  <a:pt x="1426" y="151"/>
                </a:lnTo>
                <a:lnTo>
                  <a:pt x="1428" y="152"/>
                </a:lnTo>
                <a:lnTo>
                  <a:pt x="1430" y="153"/>
                </a:lnTo>
                <a:lnTo>
                  <a:pt x="1431" y="154"/>
                </a:lnTo>
                <a:lnTo>
                  <a:pt x="1431" y="157"/>
                </a:lnTo>
                <a:lnTo>
                  <a:pt x="1431" y="159"/>
                </a:lnTo>
                <a:lnTo>
                  <a:pt x="1322" y="536"/>
                </a:lnTo>
                <a:close/>
                <a:moveTo>
                  <a:pt x="1632" y="213"/>
                </a:moveTo>
                <a:lnTo>
                  <a:pt x="1621" y="214"/>
                </a:lnTo>
                <a:lnTo>
                  <a:pt x="1611" y="216"/>
                </a:lnTo>
                <a:lnTo>
                  <a:pt x="1602" y="218"/>
                </a:lnTo>
                <a:lnTo>
                  <a:pt x="1598" y="220"/>
                </a:lnTo>
                <a:lnTo>
                  <a:pt x="1594" y="222"/>
                </a:lnTo>
                <a:lnTo>
                  <a:pt x="1587" y="227"/>
                </a:lnTo>
                <a:lnTo>
                  <a:pt x="1584" y="229"/>
                </a:lnTo>
                <a:lnTo>
                  <a:pt x="1581" y="232"/>
                </a:lnTo>
                <a:lnTo>
                  <a:pt x="1579" y="235"/>
                </a:lnTo>
                <a:lnTo>
                  <a:pt x="1576" y="238"/>
                </a:lnTo>
                <a:lnTo>
                  <a:pt x="1572" y="246"/>
                </a:lnTo>
                <a:lnTo>
                  <a:pt x="1568" y="253"/>
                </a:lnTo>
                <a:lnTo>
                  <a:pt x="1566" y="257"/>
                </a:lnTo>
                <a:lnTo>
                  <a:pt x="1565" y="262"/>
                </a:lnTo>
                <a:lnTo>
                  <a:pt x="1562" y="271"/>
                </a:lnTo>
                <a:lnTo>
                  <a:pt x="1560" y="280"/>
                </a:lnTo>
                <a:lnTo>
                  <a:pt x="1559" y="290"/>
                </a:lnTo>
                <a:lnTo>
                  <a:pt x="1558" y="300"/>
                </a:lnTo>
                <a:lnTo>
                  <a:pt x="1557" y="311"/>
                </a:lnTo>
                <a:lnTo>
                  <a:pt x="1557" y="322"/>
                </a:lnTo>
                <a:lnTo>
                  <a:pt x="1558" y="326"/>
                </a:lnTo>
                <a:lnTo>
                  <a:pt x="1559" y="329"/>
                </a:lnTo>
                <a:lnTo>
                  <a:pt x="1560" y="330"/>
                </a:lnTo>
                <a:lnTo>
                  <a:pt x="1563" y="330"/>
                </a:lnTo>
                <a:lnTo>
                  <a:pt x="1699" y="330"/>
                </a:lnTo>
                <a:lnTo>
                  <a:pt x="1702" y="330"/>
                </a:lnTo>
                <a:lnTo>
                  <a:pt x="1705" y="329"/>
                </a:lnTo>
                <a:lnTo>
                  <a:pt x="1705" y="328"/>
                </a:lnTo>
                <a:lnTo>
                  <a:pt x="1706" y="327"/>
                </a:lnTo>
                <a:lnTo>
                  <a:pt x="1707" y="323"/>
                </a:lnTo>
                <a:lnTo>
                  <a:pt x="1706" y="301"/>
                </a:lnTo>
                <a:lnTo>
                  <a:pt x="1705" y="290"/>
                </a:lnTo>
                <a:lnTo>
                  <a:pt x="1704" y="280"/>
                </a:lnTo>
                <a:lnTo>
                  <a:pt x="1702" y="271"/>
                </a:lnTo>
                <a:lnTo>
                  <a:pt x="1700" y="262"/>
                </a:lnTo>
                <a:lnTo>
                  <a:pt x="1697" y="253"/>
                </a:lnTo>
                <a:lnTo>
                  <a:pt x="1695" y="249"/>
                </a:lnTo>
                <a:lnTo>
                  <a:pt x="1693" y="245"/>
                </a:lnTo>
                <a:lnTo>
                  <a:pt x="1689" y="238"/>
                </a:lnTo>
                <a:lnTo>
                  <a:pt x="1686" y="235"/>
                </a:lnTo>
                <a:lnTo>
                  <a:pt x="1684" y="232"/>
                </a:lnTo>
                <a:lnTo>
                  <a:pt x="1681" y="229"/>
                </a:lnTo>
                <a:lnTo>
                  <a:pt x="1678" y="227"/>
                </a:lnTo>
                <a:lnTo>
                  <a:pt x="1674" y="224"/>
                </a:lnTo>
                <a:lnTo>
                  <a:pt x="1671" y="222"/>
                </a:lnTo>
                <a:lnTo>
                  <a:pt x="1667" y="220"/>
                </a:lnTo>
                <a:lnTo>
                  <a:pt x="1663" y="218"/>
                </a:lnTo>
                <a:lnTo>
                  <a:pt x="1654" y="216"/>
                </a:lnTo>
                <a:lnTo>
                  <a:pt x="1644" y="214"/>
                </a:lnTo>
                <a:lnTo>
                  <a:pt x="1632" y="213"/>
                </a:lnTo>
                <a:close/>
                <a:moveTo>
                  <a:pt x="1816" y="395"/>
                </a:moveTo>
                <a:lnTo>
                  <a:pt x="1567" y="395"/>
                </a:lnTo>
                <a:lnTo>
                  <a:pt x="1564" y="395"/>
                </a:lnTo>
                <a:lnTo>
                  <a:pt x="1562" y="396"/>
                </a:lnTo>
                <a:lnTo>
                  <a:pt x="1562" y="397"/>
                </a:lnTo>
                <a:lnTo>
                  <a:pt x="1561" y="398"/>
                </a:lnTo>
                <a:lnTo>
                  <a:pt x="1561" y="401"/>
                </a:lnTo>
                <a:lnTo>
                  <a:pt x="1561" y="415"/>
                </a:lnTo>
                <a:lnTo>
                  <a:pt x="1562" y="422"/>
                </a:lnTo>
                <a:lnTo>
                  <a:pt x="1563" y="428"/>
                </a:lnTo>
                <a:lnTo>
                  <a:pt x="1564" y="434"/>
                </a:lnTo>
                <a:lnTo>
                  <a:pt x="1565" y="440"/>
                </a:lnTo>
                <a:lnTo>
                  <a:pt x="1568" y="450"/>
                </a:lnTo>
                <a:lnTo>
                  <a:pt x="1572" y="459"/>
                </a:lnTo>
                <a:lnTo>
                  <a:pt x="1577" y="468"/>
                </a:lnTo>
                <a:lnTo>
                  <a:pt x="1580" y="471"/>
                </a:lnTo>
                <a:lnTo>
                  <a:pt x="1583" y="475"/>
                </a:lnTo>
                <a:lnTo>
                  <a:pt x="1587" y="478"/>
                </a:lnTo>
                <a:lnTo>
                  <a:pt x="1590" y="481"/>
                </a:lnTo>
                <a:lnTo>
                  <a:pt x="1598" y="487"/>
                </a:lnTo>
                <a:lnTo>
                  <a:pt x="1603" y="489"/>
                </a:lnTo>
                <a:lnTo>
                  <a:pt x="1607" y="491"/>
                </a:lnTo>
                <a:lnTo>
                  <a:pt x="1612" y="493"/>
                </a:lnTo>
                <a:lnTo>
                  <a:pt x="1617" y="495"/>
                </a:lnTo>
                <a:lnTo>
                  <a:pt x="1628" y="498"/>
                </a:lnTo>
                <a:lnTo>
                  <a:pt x="1639" y="500"/>
                </a:lnTo>
                <a:lnTo>
                  <a:pt x="1645" y="501"/>
                </a:lnTo>
                <a:lnTo>
                  <a:pt x="1652" y="502"/>
                </a:lnTo>
                <a:lnTo>
                  <a:pt x="1665" y="503"/>
                </a:lnTo>
                <a:lnTo>
                  <a:pt x="1680" y="503"/>
                </a:lnTo>
                <a:lnTo>
                  <a:pt x="1700" y="502"/>
                </a:lnTo>
                <a:lnTo>
                  <a:pt x="1721" y="501"/>
                </a:lnTo>
                <a:lnTo>
                  <a:pt x="1769" y="496"/>
                </a:lnTo>
                <a:lnTo>
                  <a:pt x="1771" y="496"/>
                </a:lnTo>
                <a:lnTo>
                  <a:pt x="1772" y="496"/>
                </a:lnTo>
                <a:lnTo>
                  <a:pt x="1774" y="497"/>
                </a:lnTo>
                <a:lnTo>
                  <a:pt x="1775" y="499"/>
                </a:lnTo>
                <a:lnTo>
                  <a:pt x="1775" y="502"/>
                </a:lnTo>
                <a:lnTo>
                  <a:pt x="1775" y="504"/>
                </a:lnTo>
                <a:lnTo>
                  <a:pt x="1769" y="560"/>
                </a:lnTo>
                <a:lnTo>
                  <a:pt x="1767" y="563"/>
                </a:lnTo>
                <a:lnTo>
                  <a:pt x="1766" y="565"/>
                </a:lnTo>
                <a:lnTo>
                  <a:pt x="1764" y="566"/>
                </a:lnTo>
                <a:lnTo>
                  <a:pt x="1761" y="567"/>
                </a:lnTo>
                <a:lnTo>
                  <a:pt x="1747" y="569"/>
                </a:lnTo>
                <a:lnTo>
                  <a:pt x="1732" y="571"/>
                </a:lnTo>
                <a:lnTo>
                  <a:pt x="1717" y="573"/>
                </a:lnTo>
                <a:lnTo>
                  <a:pt x="1701" y="574"/>
                </a:lnTo>
                <a:lnTo>
                  <a:pt x="1671" y="576"/>
                </a:lnTo>
                <a:lnTo>
                  <a:pt x="1647" y="576"/>
                </a:lnTo>
                <a:lnTo>
                  <a:pt x="1625" y="576"/>
                </a:lnTo>
                <a:lnTo>
                  <a:pt x="1603" y="574"/>
                </a:lnTo>
                <a:lnTo>
                  <a:pt x="1598" y="573"/>
                </a:lnTo>
                <a:lnTo>
                  <a:pt x="1593" y="573"/>
                </a:lnTo>
                <a:lnTo>
                  <a:pt x="1583" y="571"/>
                </a:lnTo>
                <a:lnTo>
                  <a:pt x="1573" y="569"/>
                </a:lnTo>
                <a:lnTo>
                  <a:pt x="1563" y="566"/>
                </a:lnTo>
                <a:lnTo>
                  <a:pt x="1554" y="564"/>
                </a:lnTo>
                <a:lnTo>
                  <a:pt x="1545" y="560"/>
                </a:lnTo>
                <a:lnTo>
                  <a:pt x="1541" y="559"/>
                </a:lnTo>
                <a:lnTo>
                  <a:pt x="1536" y="557"/>
                </a:lnTo>
                <a:lnTo>
                  <a:pt x="1528" y="553"/>
                </a:lnTo>
                <a:lnTo>
                  <a:pt x="1520" y="548"/>
                </a:lnTo>
                <a:lnTo>
                  <a:pt x="1512" y="543"/>
                </a:lnTo>
                <a:lnTo>
                  <a:pt x="1505" y="538"/>
                </a:lnTo>
                <a:lnTo>
                  <a:pt x="1498" y="532"/>
                </a:lnTo>
                <a:lnTo>
                  <a:pt x="1491" y="525"/>
                </a:lnTo>
                <a:lnTo>
                  <a:pt x="1484" y="518"/>
                </a:lnTo>
                <a:lnTo>
                  <a:pt x="1478" y="511"/>
                </a:lnTo>
                <a:lnTo>
                  <a:pt x="1473" y="503"/>
                </a:lnTo>
                <a:lnTo>
                  <a:pt x="1467" y="494"/>
                </a:lnTo>
                <a:lnTo>
                  <a:pt x="1463" y="485"/>
                </a:lnTo>
                <a:lnTo>
                  <a:pt x="1458" y="475"/>
                </a:lnTo>
                <a:lnTo>
                  <a:pt x="1454" y="465"/>
                </a:lnTo>
                <a:lnTo>
                  <a:pt x="1451" y="454"/>
                </a:lnTo>
                <a:lnTo>
                  <a:pt x="1449" y="449"/>
                </a:lnTo>
                <a:lnTo>
                  <a:pt x="1448" y="443"/>
                </a:lnTo>
                <a:lnTo>
                  <a:pt x="1445" y="431"/>
                </a:lnTo>
                <a:lnTo>
                  <a:pt x="1443" y="418"/>
                </a:lnTo>
                <a:lnTo>
                  <a:pt x="1441" y="404"/>
                </a:lnTo>
                <a:lnTo>
                  <a:pt x="1440" y="390"/>
                </a:lnTo>
                <a:lnTo>
                  <a:pt x="1439" y="375"/>
                </a:lnTo>
                <a:lnTo>
                  <a:pt x="1439" y="360"/>
                </a:lnTo>
                <a:lnTo>
                  <a:pt x="1439" y="346"/>
                </a:lnTo>
                <a:lnTo>
                  <a:pt x="1440" y="333"/>
                </a:lnTo>
                <a:lnTo>
                  <a:pt x="1441" y="321"/>
                </a:lnTo>
                <a:lnTo>
                  <a:pt x="1442" y="309"/>
                </a:lnTo>
                <a:lnTo>
                  <a:pt x="1444" y="297"/>
                </a:lnTo>
                <a:lnTo>
                  <a:pt x="1446" y="286"/>
                </a:lnTo>
                <a:lnTo>
                  <a:pt x="1449" y="275"/>
                </a:lnTo>
                <a:lnTo>
                  <a:pt x="1452" y="265"/>
                </a:lnTo>
                <a:lnTo>
                  <a:pt x="1456" y="255"/>
                </a:lnTo>
                <a:lnTo>
                  <a:pt x="1460" y="245"/>
                </a:lnTo>
                <a:lnTo>
                  <a:pt x="1464" y="236"/>
                </a:lnTo>
                <a:lnTo>
                  <a:pt x="1469" y="228"/>
                </a:lnTo>
                <a:lnTo>
                  <a:pt x="1474" y="219"/>
                </a:lnTo>
                <a:lnTo>
                  <a:pt x="1479" y="212"/>
                </a:lnTo>
                <a:lnTo>
                  <a:pt x="1485" y="204"/>
                </a:lnTo>
                <a:lnTo>
                  <a:pt x="1491" y="197"/>
                </a:lnTo>
                <a:lnTo>
                  <a:pt x="1497" y="191"/>
                </a:lnTo>
                <a:lnTo>
                  <a:pt x="1504" y="185"/>
                </a:lnTo>
                <a:lnTo>
                  <a:pt x="1511" y="179"/>
                </a:lnTo>
                <a:lnTo>
                  <a:pt x="1519" y="174"/>
                </a:lnTo>
                <a:lnTo>
                  <a:pt x="1527" y="169"/>
                </a:lnTo>
                <a:lnTo>
                  <a:pt x="1535" y="165"/>
                </a:lnTo>
                <a:lnTo>
                  <a:pt x="1543" y="161"/>
                </a:lnTo>
                <a:lnTo>
                  <a:pt x="1552" y="157"/>
                </a:lnTo>
                <a:lnTo>
                  <a:pt x="1561" y="154"/>
                </a:lnTo>
                <a:lnTo>
                  <a:pt x="1570" y="152"/>
                </a:lnTo>
                <a:lnTo>
                  <a:pt x="1580" y="149"/>
                </a:lnTo>
                <a:lnTo>
                  <a:pt x="1590" y="147"/>
                </a:lnTo>
                <a:lnTo>
                  <a:pt x="1600" y="146"/>
                </a:lnTo>
                <a:lnTo>
                  <a:pt x="1611" y="145"/>
                </a:lnTo>
                <a:lnTo>
                  <a:pt x="1633" y="144"/>
                </a:lnTo>
                <a:lnTo>
                  <a:pt x="1647" y="144"/>
                </a:lnTo>
                <a:lnTo>
                  <a:pt x="1660" y="145"/>
                </a:lnTo>
                <a:lnTo>
                  <a:pt x="1672" y="146"/>
                </a:lnTo>
                <a:lnTo>
                  <a:pt x="1684" y="148"/>
                </a:lnTo>
                <a:lnTo>
                  <a:pt x="1695" y="150"/>
                </a:lnTo>
                <a:lnTo>
                  <a:pt x="1706" y="153"/>
                </a:lnTo>
                <a:lnTo>
                  <a:pt x="1716" y="156"/>
                </a:lnTo>
                <a:lnTo>
                  <a:pt x="1721" y="158"/>
                </a:lnTo>
                <a:lnTo>
                  <a:pt x="1725" y="160"/>
                </a:lnTo>
                <a:lnTo>
                  <a:pt x="1734" y="164"/>
                </a:lnTo>
                <a:lnTo>
                  <a:pt x="1743" y="168"/>
                </a:lnTo>
                <a:lnTo>
                  <a:pt x="1751" y="173"/>
                </a:lnTo>
                <a:lnTo>
                  <a:pt x="1758" y="179"/>
                </a:lnTo>
                <a:lnTo>
                  <a:pt x="1765" y="185"/>
                </a:lnTo>
                <a:lnTo>
                  <a:pt x="1772" y="192"/>
                </a:lnTo>
                <a:lnTo>
                  <a:pt x="1775" y="195"/>
                </a:lnTo>
                <a:lnTo>
                  <a:pt x="1778" y="198"/>
                </a:lnTo>
                <a:lnTo>
                  <a:pt x="1784" y="206"/>
                </a:lnTo>
                <a:lnTo>
                  <a:pt x="1789" y="214"/>
                </a:lnTo>
                <a:lnTo>
                  <a:pt x="1794" y="222"/>
                </a:lnTo>
                <a:lnTo>
                  <a:pt x="1798" y="231"/>
                </a:lnTo>
                <a:lnTo>
                  <a:pt x="1802" y="240"/>
                </a:lnTo>
                <a:lnTo>
                  <a:pt x="1806" y="250"/>
                </a:lnTo>
                <a:lnTo>
                  <a:pt x="1809" y="260"/>
                </a:lnTo>
                <a:lnTo>
                  <a:pt x="1812" y="271"/>
                </a:lnTo>
                <a:lnTo>
                  <a:pt x="1814" y="282"/>
                </a:lnTo>
                <a:lnTo>
                  <a:pt x="1816" y="293"/>
                </a:lnTo>
                <a:lnTo>
                  <a:pt x="1818" y="305"/>
                </a:lnTo>
                <a:lnTo>
                  <a:pt x="1821" y="331"/>
                </a:lnTo>
                <a:lnTo>
                  <a:pt x="1822" y="344"/>
                </a:lnTo>
                <a:lnTo>
                  <a:pt x="1823" y="358"/>
                </a:lnTo>
                <a:lnTo>
                  <a:pt x="1823" y="387"/>
                </a:lnTo>
                <a:lnTo>
                  <a:pt x="1823" y="391"/>
                </a:lnTo>
                <a:lnTo>
                  <a:pt x="1822" y="392"/>
                </a:lnTo>
                <a:lnTo>
                  <a:pt x="1821" y="393"/>
                </a:lnTo>
                <a:lnTo>
                  <a:pt x="1820" y="394"/>
                </a:lnTo>
                <a:lnTo>
                  <a:pt x="1819" y="394"/>
                </a:lnTo>
                <a:lnTo>
                  <a:pt x="1816" y="395"/>
                </a:lnTo>
                <a:close/>
                <a:moveTo>
                  <a:pt x="2392" y="577"/>
                </a:moveTo>
                <a:lnTo>
                  <a:pt x="2376" y="577"/>
                </a:lnTo>
                <a:lnTo>
                  <a:pt x="2361" y="576"/>
                </a:lnTo>
                <a:lnTo>
                  <a:pt x="2345" y="575"/>
                </a:lnTo>
                <a:lnTo>
                  <a:pt x="2330" y="574"/>
                </a:lnTo>
                <a:lnTo>
                  <a:pt x="2303" y="571"/>
                </a:lnTo>
                <a:lnTo>
                  <a:pt x="2278" y="567"/>
                </a:lnTo>
                <a:lnTo>
                  <a:pt x="2275" y="566"/>
                </a:lnTo>
                <a:lnTo>
                  <a:pt x="2273" y="564"/>
                </a:lnTo>
                <a:lnTo>
                  <a:pt x="2271" y="562"/>
                </a:lnTo>
                <a:lnTo>
                  <a:pt x="2271" y="559"/>
                </a:lnTo>
                <a:lnTo>
                  <a:pt x="2271" y="506"/>
                </a:lnTo>
                <a:lnTo>
                  <a:pt x="2271" y="503"/>
                </a:lnTo>
                <a:lnTo>
                  <a:pt x="2273" y="501"/>
                </a:lnTo>
                <a:lnTo>
                  <a:pt x="2275" y="500"/>
                </a:lnTo>
                <a:lnTo>
                  <a:pt x="2279" y="499"/>
                </a:lnTo>
                <a:lnTo>
                  <a:pt x="2321" y="502"/>
                </a:lnTo>
                <a:lnTo>
                  <a:pt x="2349" y="504"/>
                </a:lnTo>
                <a:lnTo>
                  <a:pt x="2376" y="504"/>
                </a:lnTo>
                <a:lnTo>
                  <a:pt x="2395" y="504"/>
                </a:lnTo>
                <a:lnTo>
                  <a:pt x="2412" y="502"/>
                </a:lnTo>
                <a:lnTo>
                  <a:pt x="2420" y="501"/>
                </a:lnTo>
                <a:lnTo>
                  <a:pt x="2427" y="499"/>
                </a:lnTo>
                <a:lnTo>
                  <a:pt x="2434" y="497"/>
                </a:lnTo>
                <a:lnTo>
                  <a:pt x="2440" y="494"/>
                </a:lnTo>
                <a:lnTo>
                  <a:pt x="2445" y="491"/>
                </a:lnTo>
                <a:lnTo>
                  <a:pt x="2450" y="487"/>
                </a:lnTo>
                <a:lnTo>
                  <a:pt x="2454" y="483"/>
                </a:lnTo>
                <a:lnTo>
                  <a:pt x="2457" y="479"/>
                </a:lnTo>
                <a:lnTo>
                  <a:pt x="2460" y="474"/>
                </a:lnTo>
                <a:lnTo>
                  <a:pt x="2461" y="468"/>
                </a:lnTo>
                <a:lnTo>
                  <a:pt x="2463" y="462"/>
                </a:lnTo>
                <a:lnTo>
                  <a:pt x="2463" y="455"/>
                </a:lnTo>
                <a:lnTo>
                  <a:pt x="2462" y="447"/>
                </a:lnTo>
                <a:lnTo>
                  <a:pt x="2461" y="440"/>
                </a:lnTo>
                <a:lnTo>
                  <a:pt x="2458" y="433"/>
                </a:lnTo>
                <a:lnTo>
                  <a:pt x="2455" y="427"/>
                </a:lnTo>
                <a:lnTo>
                  <a:pt x="2450" y="421"/>
                </a:lnTo>
                <a:lnTo>
                  <a:pt x="2445" y="416"/>
                </a:lnTo>
                <a:lnTo>
                  <a:pt x="2440" y="411"/>
                </a:lnTo>
                <a:lnTo>
                  <a:pt x="2433" y="406"/>
                </a:lnTo>
                <a:lnTo>
                  <a:pt x="2426" y="402"/>
                </a:lnTo>
                <a:lnTo>
                  <a:pt x="2419" y="398"/>
                </a:lnTo>
                <a:lnTo>
                  <a:pt x="2402" y="390"/>
                </a:lnTo>
                <a:lnTo>
                  <a:pt x="2367" y="374"/>
                </a:lnTo>
                <a:lnTo>
                  <a:pt x="2349" y="366"/>
                </a:lnTo>
                <a:lnTo>
                  <a:pt x="2332" y="357"/>
                </a:lnTo>
                <a:lnTo>
                  <a:pt x="2324" y="352"/>
                </a:lnTo>
                <a:lnTo>
                  <a:pt x="2316" y="346"/>
                </a:lnTo>
                <a:lnTo>
                  <a:pt x="2308" y="340"/>
                </a:lnTo>
                <a:lnTo>
                  <a:pt x="2301" y="334"/>
                </a:lnTo>
                <a:lnTo>
                  <a:pt x="2295" y="327"/>
                </a:lnTo>
                <a:lnTo>
                  <a:pt x="2289" y="320"/>
                </a:lnTo>
                <a:lnTo>
                  <a:pt x="2284" y="311"/>
                </a:lnTo>
                <a:lnTo>
                  <a:pt x="2280" y="303"/>
                </a:lnTo>
                <a:lnTo>
                  <a:pt x="2276" y="293"/>
                </a:lnTo>
                <a:lnTo>
                  <a:pt x="2275" y="288"/>
                </a:lnTo>
                <a:lnTo>
                  <a:pt x="2274" y="283"/>
                </a:lnTo>
                <a:lnTo>
                  <a:pt x="2273" y="278"/>
                </a:lnTo>
                <a:lnTo>
                  <a:pt x="2272" y="272"/>
                </a:lnTo>
                <a:lnTo>
                  <a:pt x="2272" y="260"/>
                </a:lnTo>
                <a:lnTo>
                  <a:pt x="2272" y="252"/>
                </a:lnTo>
                <a:lnTo>
                  <a:pt x="2272" y="244"/>
                </a:lnTo>
                <a:lnTo>
                  <a:pt x="2274" y="237"/>
                </a:lnTo>
                <a:lnTo>
                  <a:pt x="2275" y="230"/>
                </a:lnTo>
                <a:lnTo>
                  <a:pt x="2277" y="223"/>
                </a:lnTo>
                <a:lnTo>
                  <a:pt x="2279" y="217"/>
                </a:lnTo>
                <a:lnTo>
                  <a:pt x="2282" y="211"/>
                </a:lnTo>
                <a:lnTo>
                  <a:pt x="2285" y="205"/>
                </a:lnTo>
                <a:lnTo>
                  <a:pt x="2293" y="194"/>
                </a:lnTo>
                <a:lnTo>
                  <a:pt x="2297" y="189"/>
                </a:lnTo>
                <a:lnTo>
                  <a:pt x="2301" y="184"/>
                </a:lnTo>
                <a:lnTo>
                  <a:pt x="2306" y="180"/>
                </a:lnTo>
                <a:lnTo>
                  <a:pt x="2311" y="176"/>
                </a:lnTo>
                <a:lnTo>
                  <a:pt x="2323" y="168"/>
                </a:lnTo>
                <a:lnTo>
                  <a:pt x="2335" y="161"/>
                </a:lnTo>
                <a:lnTo>
                  <a:pt x="2348" y="156"/>
                </a:lnTo>
                <a:lnTo>
                  <a:pt x="2362" y="151"/>
                </a:lnTo>
                <a:lnTo>
                  <a:pt x="2370" y="149"/>
                </a:lnTo>
                <a:lnTo>
                  <a:pt x="2377" y="147"/>
                </a:lnTo>
                <a:lnTo>
                  <a:pt x="2393" y="144"/>
                </a:lnTo>
                <a:lnTo>
                  <a:pt x="2409" y="142"/>
                </a:lnTo>
                <a:lnTo>
                  <a:pt x="2426" y="141"/>
                </a:lnTo>
                <a:lnTo>
                  <a:pt x="2443" y="140"/>
                </a:lnTo>
                <a:lnTo>
                  <a:pt x="2458" y="141"/>
                </a:lnTo>
                <a:lnTo>
                  <a:pt x="2473" y="142"/>
                </a:lnTo>
                <a:lnTo>
                  <a:pt x="2488" y="143"/>
                </a:lnTo>
                <a:lnTo>
                  <a:pt x="2504" y="145"/>
                </a:lnTo>
                <a:lnTo>
                  <a:pt x="2518" y="147"/>
                </a:lnTo>
                <a:lnTo>
                  <a:pt x="2533" y="149"/>
                </a:lnTo>
                <a:lnTo>
                  <a:pt x="2559" y="154"/>
                </a:lnTo>
                <a:lnTo>
                  <a:pt x="2562" y="155"/>
                </a:lnTo>
                <a:lnTo>
                  <a:pt x="2565" y="157"/>
                </a:lnTo>
                <a:lnTo>
                  <a:pt x="2566" y="158"/>
                </a:lnTo>
                <a:lnTo>
                  <a:pt x="2567" y="159"/>
                </a:lnTo>
                <a:lnTo>
                  <a:pt x="2567" y="160"/>
                </a:lnTo>
                <a:lnTo>
                  <a:pt x="2567" y="162"/>
                </a:lnTo>
                <a:lnTo>
                  <a:pt x="2559" y="210"/>
                </a:lnTo>
                <a:lnTo>
                  <a:pt x="2558" y="213"/>
                </a:lnTo>
                <a:lnTo>
                  <a:pt x="2557" y="215"/>
                </a:lnTo>
                <a:lnTo>
                  <a:pt x="2556" y="216"/>
                </a:lnTo>
                <a:lnTo>
                  <a:pt x="2554" y="216"/>
                </a:lnTo>
                <a:lnTo>
                  <a:pt x="2552" y="216"/>
                </a:lnTo>
                <a:lnTo>
                  <a:pt x="2509" y="213"/>
                </a:lnTo>
                <a:lnTo>
                  <a:pt x="2485" y="212"/>
                </a:lnTo>
                <a:lnTo>
                  <a:pt x="2465" y="211"/>
                </a:lnTo>
                <a:lnTo>
                  <a:pt x="2448" y="212"/>
                </a:lnTo>
                <a:lnTo>
                  <a:pt x="2433" y="213"/>
                </a:lnTo>
                <a:lnTo>
                  <a:pt x="2426" y="214"/>
                </a:lnTo>
                <a:lnTo>
                  <a:pt x="2422" y="214"/>
                </a:lnTo>
                <a:lnTo>
                  <a:pt x="2419" y="215"/>
                </a:lnTo>
                <a:lnTo>
                  <a:pt x="2413" y="217"/>
                </a:lnTo>
                <a:lnTo>
                  <a:pt x="2408" y="219"/>
                </a:lnTo>
                <a:lnTo>
                  <a:pt x="2403" y="222"/>
                </a:lnTo>
                <a:lnTo>
                  <a:pt x="2398" y="225"/>
                </a:lnTo>
                <a:lnTo>
                  <a:pt x="2395" y="228"/>
                </a:lnTo>
                <a:lnTo>
                  <a:pt x="2392" y="232"/>
                </a:lnTo>
                <a:lnTo>
                  <a:pt x="2389" y="237"/>
                </a:lnTo>
                <a:lnTo>
                  <a:pt x="2387" y="242"/>
                </a:lnTo>
                <a:lnTo>
                  <a:pt x="2386" y="248"/>
                </a:lnTo>
                <a:lnTo>
                  <a:pt x="2386" y="255"/>
                </a:lnTo>
                <a:lnTo>
                  <a:pt x="2387" y="262"/>
                </a:lnTo>
                <a:lnTo>
                  <a:pt x="2387" y="265"/>
                </a:lnTo>
                <a:lnTo>
                  <a:pt x="2388" y="268"/>
                </a:lnTo>
                <a:lnTo>
                  <a:pt x="2391" y="274"/>
                </a:lnTo>
                <a:lnTo>
                  <a:pt x="2394" y="279"/>
                </a:lnTo>
                <a:lnTo>
                  <a:pt x="2399" y="284"/>
                </a:lnTo>
                <a:lnTo>
                  <a:pt x="2404" y="289"/>
                </a:lnTo>
                <a:lnTo>
                  <a:pt x="2409" y="293"/>
                </a:lnTo>
                <a:lnTo>
                  <a:pt x="2416" y="297"/>
                </a:lnTo>
                <a:lnTo>
                  <a:pt x="2430" y="305"/>
                </a:lnTo>
                <a:lnTo>
                  <a:pt x="2446" y="311"/>
                </a:lnTo>
                <a:lnTo>
                  <a:pt x="2481" y="325"/>
                </a:lnTo>
                <a:lnTo>
                  <a:pt x="2499" y="333"/>
                </a:lnTo>
                <a:lnTo>
                  <a:pt x="2508" y="338"/>
                </a:lnTo>
                <a:lnTo>
                  <a:pt x="2516" y="342"/>
                </a:lnTo>
                <a:lnTo>
                  <a:pt x="2525" y="347"/>
                </a:lnTo>
                <a:lnTo>
                  <a:pt x="2533" y="353"/>
                </a:lnTo>
                <a:lnTo>
                  <a:pt x="2540" y="359"/>
                </a:lnTo>
                <a:lnTo>
                  <a:pt x="2547" y="365"/>
                </a:lnTo>
                <a:lnTo>
                  <a:pt x="2553" y="372"/>
                </a:lnTo>
                <a:lnTo>
                  <a:pt x="2559" y="380"/>
                </a:lnTo>
                <a:lnTo>
                  <a:pt x="2564" y="388"/>
                </a:lnTo>
                <a:lnTo>
                  <a:pt x="2569" y="397"/>
                </a:lnTo>
                <a:lnTo>
                  <a:pt x="2572" y="407"/>
                </a:lnTo>
                <a:lnTo>
                  <a:pt x="2575" y="417"/>
                </a:lnTo>
                <a:lnTo>
                  <a:pt x="2576" y="423"/>
                </a:lnTo>
                <a:lnTo>
                  <a:pt x="2576" y="429"/>
                </a:lnTo>
                <a:lnTo>
                  <a:pt x="2577" y="441"/>
                </a:lnTo>
                <a:lnTo>
                  <a:pt x="2577" y="449"/>
                </a:lnTo>
                <a:lnTo>
                  <a:pt x="2576" y="456"/>
                </a:lnTo>
                <a:lnTo>
                  <a:pt x="2575" y="464"/>
                </a:lnTo>
                <a:lnTo>
                  <a:pt x="2574" y="471"/>
                </a:lnTo>
                <a:lnTo>
                  <a:pt x="2570" y="485"/>
                </a:lnTo>
                <a:lnTo>
                  <a:pt x="2568" y="491"/>
                </a:lnTo>
                <a:lnTo>
                  <a:pt x="2565" y="498"/>
                </a:lnTo>
                <a:lnTo>
                  <a:pt x="2562" y="504"/>
                </a:lnTo>
                <a:lnTo>
                  <a:pt x="2559" y="510"/>
                </a:lnTo>
                <a:lnTo>
                  <a:pt x="2555" y="516"/>
                </a:lnTo>
                <a:lnTo>
                  <a:pt x="2551" y="521"/>
                </a:lnTo>
                <a:lnTo>
                  <a:pt x="2542" y="531"/>
                </a:lnTo>
                <a:lnTo>
                  <a:pt x="2536" y="536"/>
                </a:lnTo>
                <a:lnTo>
                  <a:pt x="2531" y="541"/>
                </a:lnTo>
                <a:lnTo>
                  <a:pt x="2525" y="545"/>
                </a:lnTo>
                <a:lnTo>
                  <a:pt x="2518" y="549"/>
                </a:lnTo>
                <a:lnTo>
                  <a:pt x="2505" y="556"/>
                </a:lnTo>
                <a:lnTo>
                  <a:pt x="2490" y="563"/>
                </a:lnTo>
                <a:lnTo>
                  <a:pt x="2482" y="565"/>
                </a:lnTo>
                <a:lnTo>
                  <a:pt x="2473" y="568"/>
                </a:lnTo>
                <a:lnTo>
                  <a:pt x="2464" y="570"/>
                </a:lnTo>
                <a:lnTo>
                  <a:pt x="2455" y="572"/>
                </a:lnTo>
                <a:lnTo>
                  <a:pt x="2445" y="573"/>
                </a:lnTo>
                <a:lnTo>
                  <a:pt x="2435" y="575"/>
                </a:lnTo>
                <a:lnTo>
                  <a:pt x="2425" y="576"/>
                </a:lnTo>
                <a:lnTo>
                  <a:pt x="2415" y="577"/>
                </a:lnTo>
                <a:lnTo>
                  <a:pt x="2404" y="577"/>
                </a:lnTo>
                <a:lnTo>
                  <a:pt x="2392" y="577"/>
                </a:lnTo>
                <a:close/>
                <a:moveTo>
                  <a:pt x="3137" y="372"/>
                </a:moveTo>
                <a:lnTo>
                  <a:pt x="3136" y="369"/>
                </a:lnTo>
                <a:lnTo>
                  <a:pt x="3135" y="367"/>
                </a:lnTo>
                <a:lnTo>
                  <a:pt x="3133" y="366"/>
                </a:lnTo>
                <a:lnTo>
                  <a:pt x="3130" y="366"/>
                </a:lnTo>
                <a:lnTo>
                  <a:pt x="3078" y="366"/>
                </a:lnTo>
                <a:lnTo>
                  <a:pt x="3068" y="366"/>
                </a:lnTo>
                <a:lnTo>
                  <a:pt x="3059" y="366"/>
                </a:lnTo>
                <a:lnTo>
                  <a:pt x="3051" y="367"/>
                </a:lnTo>
                <a:lnTo>
                  <a:pt x="3043" y="369"/>
                </a:lnTo>
                <a:lnTo>
                  <a:pt x="3035" y="370"/>
                </a:lnTo>
                <a:lnTo>
                  <a:pt x="3028" y="373"/>
                </a:lnTo>
                <a:lnTo>
                  <a:pt x="3022" y="376"/>
                </a:lnTo>
                <a:lnTo>
                  <a:pt x="3017" y="379"/>
                </a:lnTo>
                <a:lnTo>
                  <a:pt x="3012" y="383"/>
                </a:lnTo>
                <a:lnTo>
                  <a:pt x="3008" y="388"/>
                </a:lnTo>
                <a:lnTo>
                  <a:pt x="3004" y="393"/>
                </a:lnTo>
                <a:lnTo>
                  <a:pt x="3001" y="399"/>
                </a:lnTo>
                <a:lnTo>
                  <a:pt x="3000" y="402"/>
                </a:lnTo>
                <a:lnTo>
                  <a:pt x="2999" y="405"/>
                </a:lnTo>
                <a:lnTo>
                  <a:pt x="2997" y="413"/>
                </a:lnTo>
                <a:lnTo>
                  <a:pt x="2996" y="421"/>
                </a:lnTo>
                <a:lnTo>
                  <a:pt x="2996" y="430"/>
                </a:lnTo>
                <a:lnTo>
                  <a:pt x="2996" y="440"/>
                </a:lnTo>
                <a:lnTo>
                  <a:pt x="2997" y="448"/>
                </a:lnTo>
                <a:lnTo>
                  <a:pt x="2999" y="456"/>
                </a:lnTo>
                <a:lnTo>
                  <a:pt x="3001" y="464"/>
                </a:lnTo>
                <a:lnTo>
                  <a:pt x="3004" y="470"/>
                </a:lnTo>
                <a:lnTo>
                  <a:pt x="3006" y="473"/>
                </a:lnTo>
                <a:lnTo>
                  <a:pt x="3008" y="476"/>
                </a:lnTo>
                <a:lnTo>
                  <a:pt x="3012" y="481"/>
                </a:lnTo>
                <a:lnTo>
                  <a:pt x="3017" y="486"/>
                </a:lnTo>
                <a:lnTo>
                  <a:pt x="3020" y="487"/>
                </a:lnTo>
                <a:lnTo>
                  <a:pt x="3023" y="489"/>
                </a:lnTo>
                <a:lnTo>
                  <a:pt x="3029" y="492"/>
                </a:lnTo>
                <a:lnTo>
                  <a:pt x="3035" y="495"/>
                </a:lnTo>
                <a:lnTo>
                  <a:pt x="3043" y="497"/>
                </a:lnTo>
                <a:lnTo>
                  <a:pt x="3051" y="499"/>
                </a:lnTo>
                <a:lnTo>
                  <a:pt x="3059" y="500"/>
                </a:lnTo>
                <a:lnTo>
                  <a:pt x="3068" y="500"/>
                </a:lnTo>
                <a:lnTo>
                  <a:pt x="3078" y="501"/>
                </a:lnTo>
                <a:lnTo>
                  <a:pt x="3129" y="501"/>
                </a:lnTo>
                <a:lnTo>
                  <a:pt x="3133" y="500"/>
                </a:lnTo>
                <a:lnTo>
                  <a:pt x="3135" y="499"/>
                </a:lnTo>
                <a:lnTo>
                  <a:pt x="3136" y="497"/>
                </a:lnTo>
                <a:lnTo>
                  <a:pt x="3137" y="493"/>
                </a:lnTo>
                <a:lnTo>
                  <a:pt x="3137" y="372"/>
                </a:lnTo>
                <a:close/>
                <a:moveTo>
                  <a:pt x="3250" y="550"/>
                </a:moveTo>
                <a:lnTo>
                  <a:pt x="3248" y="554"/>
                </a:lnTo>
                <a:lnTo>
                  <a:pt x="3248" y="555"/>
                </a:lnTo>
                <a:lnTo>
                  <a:pt x="3247" y="557"/>
                </a:lnTo>
                <a:lnTo>
                  <a:pt x="3244" y="559"/>
                </a:lnTo>
                <a:lnTo>
                  <a:pt x="3243" y="560"/>
                </a:lnTo>
                <a:lnTo>
                  <a:pt x="3240" y="560"/>
                </a:lnTo>
                <a:lnTo>
                  <a:pt x="3199" y="566"/>
                </a:lnTo>
                <a:lnTo>
                  <a:pt x="3156" y="571"/>
                </a:lnTo>
                <a:lnTo>
                  <a:pt x="3133" y="573"/>
                </a:lnTo>
                <a:lnTo>
                  <a:pt x="3111" y="575"/>
                </a:lnTo>
                <a:lnTo>
                  <a:pt x="3088" y="576"/>
                </a:lnTo>
                <a:lnTo>
                  <a:pt x="3066" y="576"/>
                </a:lnTo>
                <a:lnTo>
                  <a:pt x="3056" y="576"/>
                </a:lnTo>
                <a:lnTo>
                  <a:pt x="3046" y="576"/>
                </a:lnTo>
                <a:lnTo>
                  <a:pt x="3027" y="575"/>
                </a:lnTo>
                <a:lnTo>
                  <a:pt x="3009" y="573"/>
                </a:lnTo>
                <a:lnTo>
                  <a:pt x="3000" y="571"/>
                </a:lnTo>
                <a:lnTo>
                  <a:pt x="2992" y="570"/>
                </a:lnTo>
                <a:lnTo>
                  <a:pt x="2975" y="566"/>
                </a:lnTo>
                <a:lnTo>
                  <a:pt x="2968" y="563"/>
                </a:lnTo>
                <a:lnTo>
                  <a:pt x="2960" y="561"/>
                </a:lnTo>
                <a:lnTo>
                  <a:pt x="2946" y="554"/>
                </a:lnTo>
                <a:lnTo>
                  <a:pt x="2939" y="551"/>
                </a:lnTo>
                <a:lnTo>
                  <a:pt x="2933" y="547"/>
                </a:lnTo>
                <a:lnTo>
                  <a:pt x="2922" y="538"/>
                </a:lnTo>
                <a:lnTo>
                  <a:pt x="2916" y="533"/>
                </a:lnTo>
                <a:lnTo>
                  <a:pt x="2911" y="528"/>
                </a:lnTo>
                <a:lnTo>
                  <a:pt x="2907" y="522"/>
                </a:lnTo>
                <a:lnTo>
                  <a:pt x="2902" y="516"/>
                </a:lnTo>
                <a:lnTo>
                  <a:pt x="2898" y="510"/>
                </a:lnTo>
                <a:lnTo>
                  <a:pt x="2895" y="503"/>
                </a:lnTo>
                <a:lnTo>
                  <a:pt x="2892" y="496"/>
                </a:lnTo>
                <a:lnTo>
                  <a:pt x="2889" y="488"/>
                </a:lnTo>
                <a:lnTo>
                  <a:pt x="2887" y="480"/>
                </a:lnTo>
                <a:lnTo>
                  <a:pt x="2885" y="472"/>
                </a:lnTo>
                <a:lnTo>
                  <a:pt x="2883" y="463"/>
                </a:lnTo>
                <a:lnTo>
                  <a:pt x="2882" y="454"/>
                </a:lnTo>
                <a:lnTo>
                  <a:pt x="2881" y="444"/>
                </a:lnTo>
                <a:lnTo>
                  <a:pt x="2881" y="434"/>
                </a:lnTo>
                <a:lnTo>
                  <a:pt x="2881" y="424"/>
                </a:lnTo>
                <a:lnTo>
                  <a:pt x="2882" y="419"/>
                </a:lnTo>
                <a:lnTo>
                  <a:pt x="2882" y="414"/>
                </a:lnTo>
                <a:lnTo>
                  <a:pt x="2883" y="405"/>
                </a:lnTo>
                <a:lnTo>
                  <a:pt x="2885" y="396"/>
                </a:lnTo>
                <a:lnTo>
                  <a:pt x="2886" y="388"/>
                </a:lnTo>
                <a:lnTo>
                  <a:pt x="2889" y="380"/>
                </a:lnTo>
                <a:lnTo>
                  <a:pt x="2891" y="373"/>
                </a:lnTo>
                <a:lnTo>
                  <a:pt x="2894" y="366"/>
                </a:lnTo>
                <a:lnTo>
                  <a:pt x="2898" y="360"/>
                </a:lnTo>
                <a:lnTo>
                  <a:pt x="2901" y="354"/>
                </a:lnTo>
                <a:lnTo>
                  <a:pt x="2905" y="348"/>
                </a:lnTo>
                <a:lnTo>
                  <a:pt x="2910" y="343"/>
                </a:lnTo>
                <a:lnTo>
                  <a:pt x="2914" y="338"/>
                </a:lnTo>
                <a:lnTo>
                  <a:pt x="2919" y="333"/>
                </a:lnTo>
                <a:lnTo>
                  <a:pt x="2924" y="329"/>
                </a:lnTo>
                <a:lnTo>
                  <a:pt x="2930" y="325"/>
                </a:lnTo>
                <a:lnTo>
                  <a:pt x="2941" y="318"/>
                </a:lnTo>
                <a:lnTo>
                  <a:pt x="2954" y="312"/>
                </a:lnTo>
                <a:lnTo>
                  <a:pt x="2967" y="307"/>
                </a:lnTo>
                <a:lnTo>
                  <a:pt x="2981" y="304"/>
                </a:lnTo>
                <a:lnTo>
                  <a:pt x="2996" y="301"/>
                </a:lnTo>
                <a:lnTo>
                  <a:pt x="3011" y="299"/>
                </a:lnTo>
                <a:lnTo>
                  <a:pt x="3027" y="298"/>
                </a:lnTo>
                <a:lnTo>
                  <a:pt x="3043" y="298"/>
                </a:lnTo>
                <a:lnTo>
                  <a:pt x="3065" y="299"/>
                </a:lnTo>
                <a:lnTo>
                  <a:pt x="3091" y="301"/>
                </a:lnTo>
                <a:lnTo>
                  <a:pt x="3135" y="306"/>
                </a:lnTo>
                <a:lnTo>
                  <a:pt x="3135" y="294"/>
                </a:lnTo>
                <a:lnTo>
                  <a:pt x="3134" y="283"/>
                </a:lnTo>
                <a:lnTo>
                  <a:pt x="3133" y="273"/>
                </a:lnTo>
                <a:lnTo>
                  <a:pt x="3130" y="264"/>
                </a:lnTo>
                <a:lnTo>
                  <a:pt x="3129" y="260"/>
                </a:lnTo>
                <a:lnTo>
                  <a:pt x="3127" y="256"/>
                </a:lnTo>
                <a:lnTo>
                  <a:pt x="3126" y="252"/>
                </a:lnTo>
                <a:lnTo>
                  <a:pt x="3124" y="248"/>
                </a:lnTo>
                <a:lnTo>
                  <a:pt x="3119" y="241"/>
                </a:lnTo>
                <a:lnTo>
                  <a:pt x="3114" y="235"/>
                </a:lnTo>
                <a:lnTo>
                  <a:pt x="3107" y="230"/>
                </a:lnTo>
                <a:lnTo>
                  <a:pt x="3100" y="226"/>
                </a:lnTo>
                <a:lnTo>
                  <a:pt x="3092" y="222"/>
                </a:lnTo>
                <a:lnTo>
                  <a:pt x="3082" y="219"/>
                </a:lnTo>
                <a:lnTo>
                  <a:pt x="3077" y="218"/>
                </a:lnTo>
                <a:lnTo>
                  <a:pt x="3072" y="217"/>
                </a:lnTo>
                <a:lnTo>
                  <a:pt x="3066" y="216"/>
                </a:lnTo>
                <a:lnTo>
                  <a:pt x="3060" y="215"/>
                </a:lnTo>
                <a:lnTo>
                  <a:pt x="3047" y="214"/>
                </a:lnTo>
                <a:lnTo>
                  <a:pt x="3033" y="214"/>
                </a:lnTo>
                <a:lnTo>
                  <a:pt x="3012" y="215"/>
                </a:lnTo>
                <a:lnTo>
                  <a:pt x="2989" y="216"/>
                </a:lnTo>
                <a:lnTo>
                  <a:pt x="2943" y="219"/>
                </a:lnTo>
                <a:lnTo>
                  <a:pt x="2941" y="219"/>
                </a:lnTo>
                <a:lnTo>
                  <a:pt x="2938" y="219"/>
                </a:lnTo>
                <a:lnTo>
                  <a:pt x="2935" y="218"/>
                </a:lnTo>
                <a:lnTo>
                  <a:pt x="2934" y="216"/>
                </a:lnTo>
                <a:lnTo>
                  <a:pt x="2933" y="213"/>
                </a:lnTo>
                <a:lnTo>
                  <a:pt x="2927" y="160"/>
                </a:lnTo>
                <a:lnTo>
                  <a:pt x="2927" y="159"/>
                </a:lnTo>
                <a:lnTo>
                  <a:pt x="2927" y="157"/>
                </a:lnTo>
                <a:lnTo>
                  <a:pt x="2928" y="155"/>
                </a:lnTo>
                <a:lnTo>
                  <a:pt x="2930" y="154"/>
                </a:lnTo>
                <a:lnTo>
                  <a:pt x="2932" y="153"/>
                </a:lnTo>
                <a:lnTo>
                  <a:pt x="2963" y="150"/>
                </a:lnTo>
                <a:lnTo>
                  <a:pt x="2998" y="147"/>
                </a:lnTo>
                <a:lnTo>
                  <a:pt x="3036" y="145"/>
                </a:lnTo>
                <a:lnTo>
                  <a:pt x="3071" y="144"/>
                </a:lnTo>
                <a:lnTo>
                  <a:pt x="3091" y="145"/>
                </a:lnTo>
                <a:lnTo>
                  <a:pt x="3100" y="145"/>
                </a:lnTo>
                <a:lnTo>
                  <a:pt x="3109" y="146"/>
                </a:lnTo>
                <a:lnTo>
                  <a:pt x="3127" y="149"/>
                </a:lnTo>
                <a:lnTo>
                  <a:pt x="3136" y="150"/>
                </a:lnTo>
                <a:lnTo>
                  <a:pt x="3144" y="152"/>
                </a:lnTo>
                <a:lnTo>
                  <a:pt x="3152" y="155"/>
                </a:lnTo>
                <a:lnTo>
                  <a:pt x="3160" y="157"/>
                </a:lnTo>
                <a:lnTo>
                  <a:pt x="3167" y="160"/>
                </a:lnTo>
                <a:lnTo>
                  <a:pt x="3175" y="163"/>
                </a:lnTo>
                <a:lnTo>
                  <a:pt x="3188" y="171"/>
                </a:lnTo>
                <a:lnTo>
                  <a:pt x="3194" y="175"/>
                </a:lnTo>
                <a:lnTo>
                  <a:pt x="3200" y="179"/>
                </a:lnTo>
                <a:lnTo>
                  <a:pt x="3206" y="184"/>
                </a:lnTo>
                <a:lnTo>
                  <a:pt x="3211" y="190"/>
                </a:lnTo>
                <a:lnTo>
                  <a:pt x="3216" y="195"/>
                </a:lnTo>
                <a:lnTo>
                  <a:pt x="3221" y="201"/>
                </a:lnTo>
                <a:lnTo>
                  <a:pt x="3225" y="207"/>
                </a:lnTo>
                <a:lnTo>
                  <a:pt x="3229" y="214"/>
                </a:lnTo>
                <a:lnTo>
                  <a:pt x="3233" y="221"/>
                </a:lnTo>
                <a:lnTo>
                  <a:pt x="3236" y="228"/>
                </a:lnTo>
                <a:lnTo>
                  <a:pt x="3241" y="244"/>
                </a:lnTo>
                <a:lnTo>
                  <a:pt x="3245" y="262"/>
                </a:lnTo>
                <a:lnTo>
                  <a:pt x="3248" y="281"/>
                </a:lnTo>
                <a:lnTo>
                  <a:pt x="3248" y="292"/>
                </a:lnTo>
                <a:lnTo>
                  <a:pt x="3250" y="302"/>
                </a:lnTo>
                <a:lnTo>
                  <a:pt x="3250" y="550"/>
                </a:lnTo>
                <a:close/>
                <a:moveTo>
                  <a:pt x="3428" y="573"/>
                </a:moveTo>
                <a:lnTo>
                  <a:pt x="3328" y="573"/>
                </a:lnTo>
                <a:lnTo>
                  <a:pt x="3325" y="572"/>
                </a:lnTo>
                <a:lnTo>
                  <a:pt x="3323" y="571"/>
                </a:lnTo>
                <a:lnTo>
                  <a:pt x="3322" y="569"/>
                </a:lnTo>
                <a:lnTo>
                  <a:pt x="3322" y="565"/>
                </a:lnTo>
                <a:lnTo>
                  <a:pt x="3322" y="15"/>
                </a:lnTo>
                <a:lnTo>
                  <a:pt x="3322" y="12"/>
                </a:lnTo>
                <a:lnTo>
                  <a:pt x="3323" y="10"/>
                </a:lnTo>
                <a:lnTo>
                  <a:pt x="3325" y="8"/>
                </a:lnTo>
                <a:lnTo>
                  <a:pt x="3328" y="7"/>
                </a:lnTo>
                <a:lnTo>
                  <a:pt x="3428" y="0"/>
                </a:lnTo>
                <a:lnTo>
                  <a:pt x="3431" y="0"/>
                </a:lnTo>
                <a:lnTo>
                  <a:pt x="3433" y="2"/>
                </a:lnTo>
                <a:lnTo>
                  <a:pt x="3434" y="3"/>
                </a:lnTo>
                <a:lnTo>
                  <a:pt x="3435" y="4"/>
                </a:lnTo>
                <a:lnTo>
                  <a:pt x="3435" y="7"/>
                </a:lnTo>
                <a:lnTo>
                  <a:pt x="3435" y="565"/>
                </a:lnTo>
                <a:lnTo>
                  <a:pt x="3435" y="569"/>
                </a:lnTo>
                <a:lnTo>
                  <a:pt x="3434" y="571"/>
                </a:lnTo>
                <a:lnTo>
                  <a:pt x="3432" y="572"/>
                </a:lnTo>
                <a:lnTo>
                  <a:pt x="3428" y="573"/>
                </a:lnTo>
                <a:close/>
                <a:moveTo>
                  <a:pt x="3697" y="210"/>
                </a:moveTo>
                <a:lnTo>
                  <a:pt x="3686" y="211"/>
                </a:lnTo>
                <a:lnTo>
                  <a:pt x="3680" y="212"/>
                </a:lnTo>
                <a:lnTo>
                  <a:pt x="3675" y="212"/>
                </a:lnTo>
                <a:lnTo>
                  <a:pt x="3665" y="215"/>
                </a:lnTo>
                <a:lnTo>
                  <a:pt x="3656" y="219"/>
                </a:lnTo>
                <a:lnTo>
                  <a:pt x="3648" y="223"/>
                </a:lnTo>
                <a:lnTo>
                  <a:pt x="3645" y="226"/>
                </a:lnTo>
                <a:lnTo>
                  <a:pt x="3641" y="229"/>
                </a:lnTo>
                <a:lnTo>
                  <a:pt x="3638" y="233"/>
                </a:lnTo>
                <a:lnTo>
                  <a:pt x="3635" y="236"/>
                </a:lnTo>
                <a:lnTo>
                  <a:pt x="3632" y="240"/>
                </a:lnTo>
                <a:lnTo>
                  <a:pt x="3629" y="245"/>
                </a:lnTo>
                <a:lnTo>
                  <a:pt x="3624" y="255"/>
                </a:lnTo>
                <a:lnTo>
                  <a:pt x="3620" y="266"/>
                </a:lnTo>
                <a:lnTo>
                  <a:pt x="3617" y="278"/>
                </a:lnTo>
                <a:lnTo>
                  <a:pt x="3614" y="292"/>
                </a:lnTo>
                <a:lnTo>
                  <a:pt x="3612" y="307"/>
                </a:lnTo>
                <a:lnTo>
                  <a:pt x="3611" y="324"/>
                </a:lnTo>
                <a:lnTo>
                  <a:pt x="3610" y="333"/>
                </a:lnTo>
                <a:lnTo>
                  <a:pt x="3610" y="343"/>
                </a:lnTo>
                <a:lnTo>
                  <a:pt x="3609" y="363"/>
                </a:lnTo>
                <a:lnTo>
                  <a:pt x="3610" y="382"/>
                </a:lnTo>
                <a:lnTo>
                  <a:pt x="3611" y="399"/>
                </a:lnTo>
                <a:lnTo>
                  <a:pt x="3612" y="415"/>
                </a:lnTo>
                <a:lnTo>
                  <a:pt x="3613" y="423"/>
                </a:lnTo>
                <a:lnTo>
                  <a:pt x="3614" y="430"/>
                </a:lnTo>
                <a:lnTo>
                  <a:pt x="3617" y="443"/>
                </a:lnTo>
                <a:lnTo>
                  <a:pt x="3621" y="455"/>
                </a:lnTo>
                <a:lnTo>
                  <a:pt x="3625" y="466"/>
                </a:lnTo>
                <a:lnTo>
                  <a:pt x="3630" y="475"/>
                </a:lnTo>
                <a:lnTo>
                  <a:pt x="3633" y="479"/>
                </a:lnTo>
                <a:lnTo>
                  <a:pt x="3635" y="483"/>
                </a:lnTo>
                <a:lnTo>
                  <a:pt x="3639" y="487"/>
                </a:lnTo>
                <a:lnTo>
                  <a:pt x="3642" y="490"/>
                </a:lnTo>
                <a:lnTo>
                  <a:pt x="3649" y="496"/>
                </a:lnTo>
                <a:lnTo>
                  <a:pt x="3653" y="498"/>
                </a:lnTo>
                <a:lnTo>
                  <a:pt x="3657" y="500"/>
                </a:lnTo>
                <a:lnTo>
                  <a:pt x="3666" y="504"/>
                </a:lnTo>
                <a:lnTo>
                  <a:pt x="3675" y="506"/>
                </a:lnTo>
                <a:lnTo>
                  <a:pt x="3681" y="507"/>
                </a:lnTo>
                <a:lnTo>
                  <a:pt x="3686" y="507"/>
                </a:lnTo>
                <a:lnTo>
                  <a:pt x="3697" y="508"/>
                </a:lnTo>
                <a:lnTo>
                  <a:pt x="3709" y="507"/>
                </a:lnTo>
                <a:lnTo>
                  <a:pt x="3714" y="507"/>
                </a:lnTo>
                <a:lnTo>
                  <a:pt x="3719" y="506"/>
                </a:lnTo>
                <a:lnTo>
                  <a:pt x="3729" y="503"/>
                </a:lnTo>
                <a:lnTo>
                  <a:pt x="3738" y="500"/>
                </a:lnTo>
                <a:lnTo>
                  <a:pt x="3742" y="498"/>
                </a:lnTo>
                <a:lnTo>
                  <a:pt x="3746" y="495"/>
                </a:lnTo>
                <a:lnTo>
                  <a:pt x="3753" y="490"/>
                </a:lnTo>
                <a:lnTo>
                  <a:pt x="3756" y="486"/>
                </a:lnTo>
                <a:lnTo>
                  <a:pt x="3759" y="483"/>
                </a:lnTo>
                <a:lnTo>
                  <a:pt x="3765" y="474"/>
                </a:lnTo>
                <a:lnTo>
                  <a:pt x="3770" y="465"/>
                </a:lnTo>
                <a:lnTo>
                  <a:pt x="3774" y="455"/>
                </a:lnTo>
                <a:lnTo>
                  <a:pt x="3777" y="443"/>
                </a:lnTo>
                <a:lnTo>
                  <a:pt x="3780" y="430"/>
                </a:lnTo>
                <a:lnTo>
                  <a:pt x="3782" y="415"/>
                </a:lnTo>
                <a:lnTo>
                  <a:pt x="3783" y="399"/>
                </a:lnTo>
                <a:lnTo>
                  <a:pt x="3784" y="391"/>
                </a:lnTo>
                <a:lnTo>
                  <a:pt x="3784" y="382"/>
                </a:lnTo>
                <a:lnTo>
                  <a:pt x="3785" y="363"/>
                </a:lnTo>
                <a:lnTo>
                  <a:pt x="3784" y="343"/>
                </a:lnTo>
                <a:lnTo>
                  <a:pt x="3783" y="324"/>
                </a:lnTo>
                <a:lnTo>
                  <a:pt x="3783" y="315"/>
                </a:lnTo>
                <a:lnTo>
                  <a:pt x="3782" y="307"/>
                </a:lnTo>
                <a:lnTo>
                  <a:pt x="3780" y="292"/>
                </a:lnTo>
                <a:lnTo>
                  <a:pt x="3777" y="278"/>
                </a:lnTo>
                <a:lnTo>
                  <a:pt x="3774" y="265"/>
                </a:lnTo>
                <a:lnTo>
                  <a:pt x="3770" y="254"/>
                </a:lnTo>
                <a:lnTo>
                  <a:pt x="3765" y="245"/>
                </a:lnTo>
                <a:lnTo>
                  <a:pt x="3759" y="236"/>
                </a:lnTo>
                <a:lnTo>
                  <a:pt x="3756" y="232"/>
                </a:lnTo>
                <a:lnTo>
                  <a:pt x="3753" y="229"/>
                </a:lnTo>
                <a:lnTo>
                  <a:pt x="3750" y="226"/>
                </a:lnTo>
                <a:lnTo>
                  <a:pt x="3746" y="223"/>
                </a:lnTo>
                <a:lnTo>
                  <a:pt x="3738" y="218"/>
                </a:lnTo>
                <a:lnTo>
                  <a:pt x="3734" y="217"/>
                </a:lnTo>
                <a:lnTo>
                  <a:pt x="3729" y="215"/>
                </a:lnTo>
                <a:lnTo>
                  <a:pt x="3719" y="212"/>
                </a:lnTo>
                <a:lnTo>
                  <a:pt x="3709" y="211"/>
                </a:lnTo>
                <a:lnTo>
                  <a:pt x="3697" y="210"/>
                </a:lnTo>
                <a:close/>
                <a:moveTo>
                  <a:pt x="3697" y="576"/>
                </a:moveTo>
                <a:lnTo>
                  <a:pt x="3686" y="576"/>
                </a:lnTo>
                <a:lnTo>
                  <a:pt x="3674" y="575"/>
                </a:lnTo>
                <a:lnTo>
                  <a:pt x="3663" y="574"/>
                </a:lnTo>
                <a:lnTo>
                  <a:pt x="3652" y="572"/>
                </a:lnTo>
                <a:lnTo>
                  <a:pt x="3642" y="571"/>
                </a:lnTo>
                <a:lnTo>
                  <a:pt x="3632" y="568"/>
                </a:lnTo>
                <a:lnTo>
                  <a:pt x="3622" y="565"/>
                </a:lnTo>
                <a:lnTo>
                  <a:pt x="3612" y="562"/>
                </a:lnTo>
                <a:lnTo>
                  <a:pt x="3603" y="559"/>
                </a:lnTo>
                <a:lnTo>
                  <a:pt x="3594" y="555"/>
                </a:lnTo>
                <a:lnTo>
                  <a:pt x="3586" y="550"/>
                </a:lnTo>
                <a:lnTo>
                  <a:pt x="3578" y="546"/>
                </a:lnTo>
                <a:lnTo>
                  <a:pt x="3570" y="541"/>
                </a:lnTo>
                <a:lnTo>
                  <a:pt x="3563" y="535"/>
                </a:lnTo>
                <a:lnTo>
                  <a:pt x="3556" y="529"/>
                </a:lnTo>
                <a:lnTo>
                  <a:pt x="3549" y="522"/>
                </a:lnTo>
                <a:lnTo>
                  <a:pt x="3543" y="516"/>
                </a:lnTo>
                <a:lnTo>
                  <a:pt x="3537" y="508"/>
                </a:lnTo>
                <a:lnTo>
                  <a:pt x="3531" y="501"/>
                </a:lnTo>
                <a:lnTo>
                  <a:pt x="3526" y="493"/>
                </a:lnTo>
                <a:lnTo>
                  <a:pt x="3521" y="484"/>
                </a:lnTo>
                <a:lnTo>
                  <a:pt x="3517" y="475"/>
                </a:lnTo>
                <a:lnTo>
                  <a:pt x="3513" y="466"/>
                </a:lnTo>
                <a:lnTo>
                  <a:pt x="3509" y="456"/>
                </a:lnTo>
                <a:lnTo>
                  <a:pt x="3506" y="446"/>
                </a:lnTo>
                <a:lnTo>
                  <a:pt x="3503" y="435"/>
                </a:lnTo>
                <a:lnTo>
                  <a:pt x="3501" y="424"/>
                </a:lnTo>
                <a:lnTo>
                  <a:pt x="3499" y="413"/>
                </a:lnTo>
                <a:lnTo>
                  <a:pt x="3498" y="401"/>
                </a:lnTo>
                <a:lnTo>
                  <a:pt x="3496" y="389"/>
                </a:lnTo>
                <a:lnTo>
                  <a:pt x="3496" y="377"/>
                </a:lnTo>
                <a:lnTo>
                  <a:pt x="3496" y="364"/>
                </a:lnTo>
                <a:lnTo>
                  <a:pt x="3496" y="349"/>
                </a:lnTo>
                <a:lnTo>
                  <a:pt x="3497" y="336"/>
                </a:lnTo>
                <a:lnTo>
                  <a:pt x="3498" y="323"/>
                </a:lnTo>
                <a:lnTo>
                  <a:pt x="3499" y="310"/>
                </a:lnTo>
                <a:lnTo>
                  <a:pt x="3501" y="298"/>
                </a:lnTo>
                <a:lnTo>
                  <a:pt x="3504" y="287"/>
                </a:lnTo>
                <a:lnTo>
                  <a:pt x="3505" y="281"/>
                </a:lnTo>
                <a:lnTo>
                  <a:pt x="3507" y="275"/>
                </a:lnTo>
                <a:lnTo>
                  <a:pt x="3510" y="265"/>
                </a:lnTo>
                <a:lnTo>
                  <a:pt x="3514" y="255"/>
                </a:lnTo>
                <a:lnTo>
                  <a:pt x="3518" y="245"/>
                </a:lnTo>
                <a:lnTo>
                  <a:pt x="3522" y="236"/>
                </a:lnTo>
                <a:lnTo>
                  <a:pt x="3527" y="227"/>
                </a:lnTo>
                <a:lnTo>
                  <a:pt x="3533" y="219"/>
                </a:lnTo>
                <a:lnTo>
                  <a:pt x="3538" y="211"/>
                </a:lnTo>
                <a:lnTo>
                  <a:pt x="3544" y="204"/>
                </a:lnTo>
                <a:lnTo>
                  <a:pt x="3551" y="197"/>
                </a:lnTo>
                <a:lnTo>
                  <a:pt x="3557" y="190"/>
                </a:lnTo>
                <a:lnTo>
                  <a:pt x="3565" y="184"/>
                </a:lnTo>
                <a:lnTo>
                  <a:pt x="3572" y="179"/>
                </a:lnTo>
                <a:lnTo>
                  <a:pt x="3580" y="174"/>
                </a:lnTo>
                <a:lnTo>
                  <a:pt x="3588" y="169"/>
                </a:lnTo>
                <a:lnTo>
                  <a:pt x="3596" y="165"/>
                </a:lnTo>
                <a:lnTo>
                  <a:pt x="3605" y="161"/>
                </a:lnTo>
                <a:lnTo>
                  <a:pt x="3614" y="157"/>
                </a:lnTo>
                <a:lnTo>
                  <a:pt x="3624" y="154"/>
                </a:lnTo>
                <a:lnTo>
                  <a:pt x="3633" y="152"/>
                </a:lnTo>
                <a:lnTo>
                  <a:pt x="3643" y="150"/>
                </a:lnTo>
                <a:lnTo>
                  <a:pt x="3654" y="148"/>
                </a:lnTo>
                <a:lnTo>
                  <a:pt x="3664" y="147"/>
                </a:lnTo>
                <a:lnTo>
                  <a:pt x="3675" y="146"/>
                </a:lnTo>
                <a:lnTo>
                  <a:pt x="3697" y="145"/>
                </a:lnTo>
                <a:lnTo>
                  <a:pt x="3720" y="146"/>
                </a:lnTo>
                <a:lnTo>
                  <a:pt x="3730" y="147"/>
                </a:lnTo>
                <a:lnTo>
                  <a:pt x="3741" y="148"/>
                </a:lnTo>
                <a:lnTo>
                  <a:pt x="3751" y="150"/>
                </a:lnTo>
                <a:lnTo>
                  <a:pt x="3761" y="152"/>
                </a:lnTo>
                <a:lnTo>
                  <a:pt x="3771" y="154"/>
                </a:lnTo>
                <a:lnTo>
                  <a:pt x="3780" y="157"/>
                </a:lnTo>
                <a:lnTo>
                  <a:pt x="3789" y="161"/>
                </a:lnTo>
                <a:lnTo>
                  <a:pt x="3798" y="164"/>
                </a:lnTo>
                <a:lnTo>
                  <a:pt x="3806" y="169"/>
                </a:lnTo>
                <a:lnTo>
                  <a:pt x="3814" y="173"/>
                </a:lnTo>
                <a:lnTo>
                  <a:pt x="3822" y="178"/>
                </a:lnTo>
                <a:lnTo>
                  <a:pt x="3830" y="184"/>
                </a:lnTo>
                <a:lnTo>
                  <a:pt x="3837" y="190"/>
                </a:lnTo>
                <a:lnTo>
                  <a:pt x="3844" y="196"/>
                </a:lnTo>
                <a:lnTo>
                  <a:pt x="3850" y="203"/>
                </a:lnTo>
                <a:lnTo>
                  <a:pt x="3856" y="210"/>
                </a:lnTo>
                <a:lnTo>
                  <a:pt x="3862" y="218"/>
                </a:lnTo>
                <a:lnTo>
                  <a:pt x="3867" y="226"/>
                </a:lnTo>
                <a:lnTo>
                  <a:pt x="3872" y="235"/>
                </a:lnTo>
                <a:lnTo>
                  <a:pt x="3876" y="244"/>
                </a:lnTo>
                <a:lnTo>
                  <a:pt x="3880" y="254"/>
                </a:lnTo>
                <a:lnTo>
                  <a:pt x="3884" y="264"/>
                </a:lnTo>
                <a:lnTo>
                  <a:pt x="3887" y="275"/>
                </a:lnTo>
                <a:lnTo>
                  <a:pt x="3890" y="286"/>
                </a:lnTo>
                <a:lnTo>
                  <a:pt x="3893" y="298"/>
                </a:lnTo>
                <a:lnTo>
                  <a:pt x="3895" y="310"/>
                </a:lnTo>
                <a:lnTo>
                  <a:pt x="3896" y="316"/>
                </a:lnTo>
                <a:lnTo>
                  <a:pt x="3896" y="322"/>
                </a:lnTo>
                <a:lnTo>
                  <a:pt x="3897" y="336"/>
                </a:lnTo>
                <a:lnTo>
                  <a:pt x="3898" y="349"/>
                </a:lnTo>
                <a:lnTo>
                  <a:pt x="3898" y="364"/>
                </a:lnTo>
                <a:lnTo>
                  <a:pt x="3898" y="376"/>
                </a:lnTo>
                <a:lnTo>
                  <a:pt x="3898" y="383"/>
                </a:lnTo>
                <a:lnTo>
                  <a:pt x="3897" y="389"/>
                </a:lnTo>
                <a:lnTo>
                  <a:pt x="3896" y="401"/>
                </a:lnTo>
                <a:lnTo>
                  <a:pt x="3895" y="413"/>
                </a:lnTo>
                <a:lnTo>
                  <a:pt x="3893" y="424"/>
                </a:lnTo>
                <a:lnTo>
                  <a:pt x="3891" y="435"/>
                </a:lnTo>
                <a:lnTo>
                  <a:pt x="3888" y="446"/>
                </a:lnTo>
                <a:lnTo>
                  <a:pt x="3885" y="456"/>
                </a:lnTo>
                <a:lnTo>
                  <a:pt x="3881" y="465"/>
                </a:lnTo>
                <a:lnTo>
                  <a:pt x="3877" y="475"/>
                </a:lnTo>
                <a:lnTo>
                  <a:pt x="3873" y="484"/>
                </a:lnTo>
                <a:lnTo>
                  <a:pt x="3868" y="492"/>
                </a:lnTo>
                <a:lnTo>
                  <a:pt x="3866" y="496"/>
                </a:lnTo>
                <a:lnTo>
                  <a:pt x="3863" y="500"/>
                </a:lnTo>
                <a:lnTo>
                  <a:pt x="3857" y="508"/>
                </a:lnTo>
                <a:lnTo>
                  <a:pt x="3855" y="512"/>
                </a:lnTo>
                <a:lnTo>
                  <a:pt x="3852" y="515"/>
                </a:lnTo>
                <a:lnTo>
                  <a:pt x="3848" y="519"/>
                </a:lnTo>
                <a:lnTo>
                  <a:pt x="3845" y="522"/>
                </a:lnTo>
                <a:lnTo>
                  <a:pt x="3839" y="529"/>
                </a:lnTo>
                <a:lnTo>
                  <a:pt x="3832" y="535"/>
                </a:lnTo>
                <a:lnTo>
                  <a:pt x="3824" y="540"/>
                </a:lnTo>
                <a:lnTo>
                  <a:pt x="3817" y="546"/>
                </a:lnTo>
                <a:lnTo>
                  <a:pt x="3808" y="550"/>
                </a:lnTo>
                <a:lnTo>
                  <a:pt x="3800" y="555"/>
                </a:lnTo>
                <a:lnTo>
                  <a:pt x="3791" y="559"/>
                </a:lnTo>
                <a:lnTo>
                  <a:pt x="3782" y="562"/>
                </a:lnTo>
                <a:lnTo>
                  <a:pt x="3773" y="565"/>
                </a:lnTo>
                <a:lnTo>
                  <a:pt x="3763" y="568"/>
                </a:lnTo>
                <a:lnTo>
                  <a:pt x="3753" y="570"/>
                </a:lnTo>
                <a:lnTo>
                  <a:pt x="3742" y="572"/>
                </a:lnTo>
                <a:lnTo>
                  <a:pt x="3732" y="574"/>
                </a:lnTo>
                <a:lnTo>
                  <a:pt x="3720" y="575"/>
                </a:lnTo>
                <a:lnTo>
                  <a:pt x="3709" y="576"/>
                </a:lnTo>
                <a:lnTo>
                  <a:pt x="3697" y="576"/>
                </a:lnTo>
                <a:close/>
                <a:moveTo>
                  <a:pt x="539" y="213"/>
                </a:moveTo>
                <a:lnTo>
                  <a:pt x="528" y="214"/>
                </a:lnTo>
                <a:lnTo>
                  <a:pt x="518" y="216"/>
                </a:lnTo>
                <a:lnTo>
                  <a:pt x="509" y="218"/>
                </a:lnTo>
                <a:lnTo>
                  <a:pt x="505" y="220"/>
                </a:lnTo>
                <a:lnTo>
                  <a:pt x="501" y="222"/>
                </a:lnTo>
                <a:lnTo>
                  <a:pt x="494" y="227"/>
                </a:lnTo>
                <a:lnTo>
                  <a:pt x="491" y="229"/>
                </a:lnTo>
                <a:lnTo>
                  <a:pt x="488" y="232"/>
                </a:lnTo>
                <a:lnTo>
                  <a:pt x="485" y="235"/>
                </a:lnTo>
                <a:lnTo>
                  <a:pt x="483" y="238"/>
                </a:lnTo>
                <a:lnTo>
                  <a:pt x="478" y="246"/>
                </a:lnTo>
                <a:lnTo>
                  <a:pt x="475" y="253"/>
                </a:lnTo>
                <a:lnTo>
                  <a:pt x="473" y="257"/>
                </a:lnTo>
                <a:lnTo>
                  <a:pt x="472" y="262"/>
                </a:lnTo>
                <a:lnTo>
                  <a:pt x="469" y="271"/>
                </a:lnTo>
                <a:lnTo>
                  <a:pt x="467" y="280"/>
                </a:lnTo>
                <a:lnTo>
                  <a:pt x="466" y="290"/>
                </a:lnTo>
                <a:lnTo>
                  <a:pt x="465" y="300"/>
                </a:lnTo>
                <a:lnTo>
                  <a:pt x="464" y="311"/>
                </a:lnTo>
                <a:lnTo>
                  <a:pt x="464" y="322"/>
                </a:lnTo>
                <a:lnTo>
                  <a:pt x="464" y="326"/>
                </a:lnTo>
                <a:lnTo>
                  <a:pt x="465" y="329"/>
                </a:lnTo>
                <a:lnTo>
                  <a:pt x="466" y="329"/>
                </a:lnTo>
                <a:lnTo>
                  <a:pt x="467" y="330"/>
                </a:lnTo>
                <a:lnTo>
                  <a:pt x="470" y="330"/>
                </a:lnTo>
                <a:lnTo>
                  <a:pt x="606" y="330"/>
                </a:lnTo>
                <a:lnTo>
                  <a:pt x="609" y="330"/>
                </a:lnTo>
                <a:lnTo>
                  <a:pt x="611" y="329"/>
                </a:lnTo>
                <a:lnTo>
                  <a:pt x="612" y="328"/>
                </a:lnTo>
                <a:lnTo>
                  <a:pt x="613" y="327"/>
                </a:lnTo>
                <a:lnTo>
                  <a:pt x="613" y="323"/>
                </a:lnTo>
                <a:lnTo>
                  <a:pt x="613" y="301"/>
                </a:lnTo>
                <a:lnTo>
                  <a:pt x="612" y="290"/>
                </a:lnTo>
                <a:lnTo>
                  <a:pt x="611" y="280"/>
                </a:lnTo>
                <a:lnTo>
                  <a:pt x="609" y="271"/>
                </a:lnTo>
                <a:lnTo>
                  <a:pt x="607" y="262"/>
                </a:lnTo>
                <a:lnTo>
                  <a:pt x="604" y="253"/>
                </a:lnTo>
                <a:lnTo>
                  <a:pt x="602" y="249"/>
                </a:lnTo>
                <a:lnTo>
                  <a:pt x="600" y="245"/>
                </a:lnTo>
                <a:lnTo>
                  <a:pt x="598" y="242"/>
                </a:lnTo>
                <a:lnTo>
                  <a:pt x="596" y="238"/>
                </a:lnTo>
                <a:lnTo>
                  <a:pt x="593" y="235"/>
                </a:lnTo>
                <a:lnTo>
                  <a:pt x="591" y="232"/>
                </a:lnTo>
                <a:lnTo>
                  <a:pt x="588" y="229"/>
                </a:lnTo>
                <a:lnTo>
                  <a:pt x="584" y="227"/>
                </a:lnTo>
                <a:lnTo>
                  <a:pt x="581" y="224"/>
                </a:lnTo>
                <a:lnTo>
                  <a:pt x="577" y="222"/>
                </a:lnTo>
                <a:lnTo>
                  <a:pt x="574" y="220"/>
                </a:lnTo>
                <a:lnTo>
                  <a:pt x="570" y="218"/>
                </a:lnTo>
                <a:lnTo>
                  <a:pt x="561" y="216"/>
                </a:lnTo>
                <a:lnTo>
                  <a:pt x="550" y="214"/>
                </a:lnTo>
                <a:lnTo>
                  <a:pt x="539" y="213"/>
                </a:lnTo>
                <a:close/>
                <a:moveTo>
                  <a:pt x="724" y="395"/>
                </a:moveTo>
                <a:lnTo>
                  <a:pt x="474" y="395"/>
                </a:lnTo>
                <a:lnTo>
                  <a:pt x="471" y="395"/>
                </a:lnTo>
                <a:lnTo>
                  <a:pt x="469" y="396"/>
                </a:lnTo>
                <a:lnTo>
                  <a:pt x="468" y="397"/>
                </a:lnTo>
                <a:lnTo>
                  <a:pt x="468" y="398"/>
                </a:lnTo>
                <a:lnTo>
                  <a:pt x="468" y="401"/>
                </a:lnTo>
                <a:lnTo>
                  <a:pt x="468" y="415"/>
                </a:lnTo>
                <a:lnTo>
                  <a:pt x="469" y="422"/>
                </a:lnTo>
                <a:lnTo>
                  <a:pt x="469" y="428"/>
                </a:lnTo>
                <a:lnTo>
                  <a:pt x="470" y="434"/>
                </a:lnTo>
                <a:lnTo>
                  <a:pt x="472" y="440"/>
                </a:lnTo>
                <a:lnTo>
                  <a:pt x="475" y="450"/>
                </a:lnTo>
                <a:lnTo>
                  <a:pt x="479" y="459"/>
                </a:lnTo>
                <a:lnTo>
                  <a:pt x="484" y="468"/>
                </a:lnTo>
                <a:lnTo>
                  <a:pt x="487" y="471"/>
                </a:lnTo>
                <a:lnTo>
                  <a:pt x="490" y="475"/>
                </a:lnTo>
                <a:lnTo>
                  <a:pt x="494" y="478"/>
                </a:lnTo>
                <a:lnTo>
                  <a:pt x="497" y="481"/>
                </a:lnTo>
                <a:lnTo>
                  <a:pt x="505" y="487"/>
                </a:lnTo>
                <a:lnTo>
                  <a:pt x="510" y="489"/>
                </a:lnTo>
                <a:lnTo>
                  <a:pt x="514" y="491"/>
                </a:lnTo>
                <a:lnTo>
                  <a:pt x="519" y="493"/>
                </a:lnTo>
                <a:lnTo>
                  <a:pt x="524" y="495"/>
                </a:lnTo>
                <a:lnTo>
                  <a:pt x="535" y="498"/>
                </a:lnTo>
                <a:lnTo>
                  <a:pt x="546" y="500"/>
                </a:lnTo>
                <a:lnTo>
                  <a:pt x="552" y="501"/>
                </a:lnTo>
                <a:lnTo>
                  <a:pt x="559" y="502"/>
                </a:lnTo>
                <a:lnTo>
                  <a:pt x="572" y="503"/>
                </a:lnTo>
                <a:lnTo>
                  <a:pt x="587" y="503"/>
                </a:lnTo>
                <a:lnTo>
                  <a:pt x="607" y="502"/>
                </a:lnTo>
                <a:lnTo>
                  <a:pt x="628" y="501"/>
                </a:lnTo>
                <a:lnTo>
                  <a:pt x="676" y="496"/>
                </a:lnTo>
                <a:lnTo>
                  <a:pt x="678" y="496"/>
                </a:lnTo>
                <a:lnTo>
                  <a:pt x="680" y="496"/>
                </a:lnTo>
                <a:lnTo>
                  <a:pt x="682" y="497"/>
                </a:lnTo>
                <a:lnTo>
                  <a:pt x="683" y="499"/>
                </a:lnTo>
                <a:lnTo>
                  <a:pt x="683" y="502"/>
                </a:lnTo>
                <a:lnTo>
                  <a:pt x="683" y="504"/>
                </a:lnTo>
                <a:lnTo>
                  <a:pt x="676" y="560"/>
                </a:lnTo>
                <a:lnTo>
                  <a:pt x="675" y="563"/>
                </a:lnTo>
                <a:lnTo>
                  <a:pt x="674" y="565"/>
                </a:lnTo>
                <a:lnTo>
                  <a:pt x="672" y="566"/>
                </a:lnTo>
                <a:lnTo>
                  <a:pt x="669" y="567"/>
                </a:lnTo>
                <a:lnTo>
                  <a:pt x="655" y="569"/>
                </a:lnTo>
                <a:lnTo>
                  <a:pt x="639" y="571"/>
                </a:lnTo>
                <a:lnTo>
                  <a:pt x="624" y="573"/>
                </a:lnTo>
                <a:lnTo>
                  <a:pt x="608" y="574"/>
                </a:lnTo>
                <a:lnTo>
                  <a:pt x="578" y="576"/>
                </a:lnTo>
                <a:lnTo>
                  <a:pt x="554" y="576"/>
                </a:lnTo>
                <a:lnTo>
                  <a:pt x="532" y="576"/>
                </a:lnTo>
                <a:lnTo>
                  <a:pt x="510" y="574"/>
                </a:lnTo>
                <a:lnTo>
                  <a:pt x="505" y="573"/>
                </a:lnTo>
                <a:lnTo>
                  <a:pt x="500" y="573"/>
                </a:lnTo>
                <a:lnTo>
                  <a:pt x="490" y="571"/>
                </a:lnTo>
                <a:lnTo>
                  <a:pt x="480" y="569"/>
                </a:lnTo>
                <a:lnTo>
                  <a:pt x="470" y="566"/>
                </a:lnTo>
                <a:lnTo>
                  <a:pt x="461" y="564"/>
                </a:lnTo>
                <a:lnTo>
                  <a:pt x="452" y="560"/>
                </a:lnTo>
                <a:lnTo>
                  <a:pt x="448" y="559"/>
                </a:lnTo>
                <a:lnTo>
                  <a:pt x="443" y="557"/>
                </a:lnTo>
                <a:lnTo>
                  <a:pt x="435" y="553"/>
                </a:lnTo>
                <a:lnTo>
                  <a:pt x="427" y="548"/>
                </a:lnTo>
                <a:lnTo>
                  <a:pt x="419" y="543"/>
                </a:lnTo>
                <a:lnTo>
                  <a:pt x="412" y="538"/>
                </a:lnTo>
                <a:lnTo>
                  <a:pt x="404" y="532"/>
                </a:lnTo>
                <a:lnTo>
                  <a:pt x="398" y="525"/>
                </a:lnTo>
                <a:lnTo>
                  <a:pt x="391" y="518"/>
                </a:lnTo>
                <a:lnTo>
                  <a:pt x="385" y="511"/>
                </a:lnTo>
                <a:lnTo>
                  <a:pt x="380" y="503"/>
                </a:lnTo>
                <a:lnTo>
                  <a:pt x="374" y="494"/>
                </a:lnTo>
                <a:lnTo>
                  <a:pt x="370" y="485"/>
                </a:lnTo>
                <a:lnTo>
                  <a:pt x="365" y="475"/>
                </a:lnTo>
                <a:lnTo>
                  <a:pt x="361" y="465"/>
                </a:lnTo>
                <a:lnTo>
                  <a:pt x="358" y="454"/>
                </a:lnTo>
                <a:lnTo>
                  <a:pt x="356" y="449"/>
                </a:lnTo>
                <a:lnTo>
                  <a:pt x="354" y="443"/>
                </a:lnTo>
                <a:lnTo>
                  <a:pt x="352" y="431"/>
                </a:lnTo>
                <a:lnTo>
                  <a:pt x="350" y="418"/>
                </a:lnTo>
                <a:lnTo>
                  <a:pt x="348" y="404"/>
                </a:lnTo>
                <a:lnTo>
                  <a:pt x="347" y="390"/>
                </a:lnTo>
                <a:lnTo>
                  <a:pt x="346" y="375"/>
                </a:lnTo>
                <a:lnTo>
                  <a:pt x="346" y="360"/>
                </a:lnTo>
                <a:lnTo>
                  <a:pt x="346" y="346"/>
                </a:lnTo>
                <a:lnTo>
                  <a:pt x="346" y="333"/>
                </a:lnTo>
                <a:lnTo>
                  <a:pt x="348" y="321"/>
                </a:lnTo>
                <a:lnTo>
                  <a:pt x="349" y="309"/>
                </a:lnTo>
                <a:lnTo>
                  <a:pt x="351" y="297"/>
                </a:lnTo>
                <a:lnTo>
                  <a:pt x="353" y="286"/>
                </a:lnTo>
                <a:lnTo>
                  <a:pt x="356" y="275"/>
                </a:lnTo>
                <a:lnTo>
                  <a:pt x="359" y="265"/>
                </a:lnTo>
                <a:lnTo>
                  <a:pt x="363" y="255"/>
                </a:lnTo>
                <a:lnTo>
                  <a:pt x="367" y="245"/>
                </a:lnTo>
                <a:lnTo>
                  <a:pt x="371" y="236"/>
                </a:lnTo>
                <a:lnTo>
                  <a:pt x="375" y="228"/>
                </a:lnTo>
                <a:lnTo>
                  <a:pt x="380" y="219"/>
                </a:lnTo>
                <a:lnTo>
                  <a:pt x="386" y="212"/>
                </a:lnTo>
                <a:lnTo>
                  <a:pt x="392" y="204"/>
                </a:lnTo>
                <a:lnTo>
                  <a:pt x="398" y="197"/>
                </a:lnTo>
                <a:lnTo>
                  <a:pt x="404" y="191"/>
                </a:lnTo>
                <a:lnTo>
                  <a:pt x="411" y="185"/>
                </a:lnTo>
                <a:lnTo>
                  <a:pt x="418" y="179"/>
                </a:lnTo>
                <a:lnTo>
                  <a:pt x="426" y="174"/>
                </a:lnTo>
                <a:lnTo>
                  <a:pt x="433" y="169"/>
                </a:lnTo>
                <a:lnTo>
                  <a:pt x="442" y="165"/>
                </a:lnTo>
                <a:lnTo>
                  <a:pt x="450" y="161"/>
                </a:lnTo>
                <a:lnTo>
                  <a:pt x="459" y="157"/>
                </a:lnTo>
                <a:lnTo>
                  <a:pt x="468" y="154"/>
                </a:lnTo>
                <a:lnTo>
                  <a:pt x="477" y="152"/>
                </a:lnTo>
                <a:lnTo>
                  <a:pt x="487" y="149"/>
                </a:lnTo>
                <a:lnTo>
                  <a:pt x="497" y="147"/>
                </a:lnTo>
                <a:lnTo>
                  <a:pt x="507" y="146"/>
                </a:lnTo>
                <a:lnTo>
                  <a:pt x="518" y="145"/>
                </a:lnTo>
                <a:lnTo>
                  <a:pt x="540" y="144"/>
                </a:lnTo>
                <a:lnTo>
                  <a:pt x="553" y="144"/>
                </a:lnTo>
                <a:lnTo>
                  <a:pt x="566" y="145"/>
                </a:lnTo>
                <a:lnTo>
                  <a:pt x="579" y="146"/>
                </a:lnTo>
                <a:lnTo>
                  <a:pt x="591" y="148"/>
                </a:lnTo>
                <a:lnTo>
                  <a:pt x="602" y="150"/>
                </a:lnTo>
                <a:lnTo>
                  <a:pt x="613" y="153"/>
                </a:lnTo>
                <a:lnTo>
                  <a:pt x="623" y="156"/>
                </a:lnTo>
                <a:lnTo>
                  <a:pt x="627" y="158"/>
                </a:lnTo>
                <a:lnTo>
                  <a:pt x="632" y="160"/>
                </a:lnTo>
                <a:lnTo>
                  <a:pt x="641" y="164"/>
                </a:lnTo>
                <a:lnTo>
                  <a:pt x="651" y="168"/>
                </a:lnTo>
                <a:lnTo>
                  <a:pt x="659" y="173"/>
                </a:lnTo>
                <a:lnTo>
                  <a:pt x="666" y="179"/>
                </a:lnTo>
                <a:lnTo>
                  <a:pt x="673" y="185"/>
                </a:lnTo>
                <a:lnTo>
                  <a:pt x="680" y="192"/>
                </a:lnTo>
                <a:lnTo>
                  <a:pt x="683" y="195"/>
                </a:lnTo>
                <a:lnTo>
                  <a:pt x="686" y="198"/>
                </a:lnTo>
                <a:lnTo>
                  <a:pt x="692" y="206"/>
                </a:lnTo>
                <a:lnTo>
                  <a:pt x="697" y="214"/>
                </a:lnTo>
                <a:lnTo>
                  <a:pt x="702" y="222"/>
                </a:lnTo>
                <a:lnTo>
                  <a:pt x="706" y="231"/>
                </a:lnTo>
                <a:lnTo>
                  <a:pt x="710" y="240"/>
                </a:lnTo>
                <a:lnTo>
                  <a:pt x="714" y="250"/>
                </a:lnTo>
                <a:lnTo>
                  <a:pt x="717" y="260"/>
                </a:lnTo>
                <a:lnTo>
                  <a:pt x="720" y="271"/>
                </a:lnTo>
                <a:lnTo>
                  <a:pt x="722" y="282"/>
                </a:lnTo>
                <a:lnTo>
                  <a:pt x="724" y="293"/>
                </a:lnTo>
                <a:lnTo>
                  <a:pt x="726" y="305"/>
                </a:lnTo>
                <a:lnTo>
                  <a:pt x="729" y="331"/>
                </a:lnTo>
                <a:lnTo>
                  <a:pt x="730" y="344"/>
                </a:lnTo>
                <a:lnTo>
                  <a:pt x="730" y="358"/>
                </a:lnTo>
                <a:lnTo>
                  <a:pt x="731" y="387"/>
                </a:lnTo>
                <a:lnTo>
                  <a:pt x="730" y="391"/>
                </a:lnTo>
                <a:lnTo>
                  <a:pt x="730" y="392"/>
                </a:lnTo>
                <a:lnTo>
                  <a:pt x="729" y="393"/>
                </a:lnTo>
                <a:lnTo>
                  <a:pt x="728" y="394"/>
                </a:lnTo>
                <a:lnTo>
                  <a:pt x="727" y="394"/>
                </a:lnTo>
                <a:lnTo>
                  <a:pt x="724" y="395"/>
                </a:lnTo>
                <a:close/>
                <a:moveTo>
                  <a:pt x="990" y="216"/>
                </a:moveTo>
                <a:lnTo>
                  <a:pt x="952" y="217"/>
                </a:lnTo>
                <a:lnTo>
                  <a:pt x="913" y="220"/>
                </a:lnTo>
                <a:lnTo>
                  <a:pt x="909" y="221"/>
                </a:lnTo>
                <a:lnTo>
                  <a:pt x="908" y="222"/>
                </a:lnTo>
                <a:lnTo>
                  <a:pt x="906" y="223"/>
                </a:lnTo>
                <a:lnTo>
                  <a:pt x="904" y="225"/>
                </a:lnTo>
                <a:lnTo>
                  <a:pt x="903" y="227"/>
                </a:lnTo>
                <a:lnTo>
                  <a:pt x="902" y="230"/>
                </a:lnTo>
                <a:lnTo>
                  <a:pt x="902" y="233"/>
                </a:lnTo>
                <a:lnTo>
                  <a:pt x="902" y="560"/>
                </a:lnTo>
                <a:lnTo>
                  <a:pt x="901" y="563"/>
                </a:lnTo>
                <a:lnTo>
                  <a:pt x="900" y="566"/>
                </a:lnTo>
                <a:lnTo>
                  <a:pt x="899" y="567"/>
                </a:lnTo>
                <a:lnTo>
                  <a:pt x="898" y="567"/>
                </a:lnTo>
                <a:lnTo>
                  <a:pt x="895" y="568"/>
                </a:lnTo>
                <a:lnTo>
                  <a:pt x="796" y="568"/>
                </a:lnTo>
                <a:lnTo>
                  <a:pt x="793" y="567"/>
                </a:lnTo>
                <a:lnTo>
                  <a:pt x="791" y="566"/>
                </a:lnTo>
                <a:lnTo>
                  <a:pt x="789" y="564"/>
                </a:lnTo>
                <a:lnTo>
                  <a:pt x="789" y="560"/>
                </a:lnTo>
                <a:lnTo>
                  <a:pt x="789" y="198"/>
                </a:lnTo>
                <a:lnTo>
                  <a:pt x="790" y="186"/>
                </a:lnTo>
                <a:lnTo>
                  <a:pt x="791" y="180"/>
                </a:lnTo>
                <a:lnTo>
                  <a:pt x="793" y="175"/>
                </a:lnTo>
                <a:lnTo>
                  <a:pt x="795" y="172"/>
                </a:lnTo>
                <a:lnTo>
                  <a:pt x="796" y="170"/>
                </a:lnTo>
                <a:lnTo>
                  <a:pt x="799" y="168"/>
                </a:lnTo>
                <a:lnTo>
                  <a:pt x="801" y="166"/>
                </a:lnTo>
                <a:lnTo>
                  <a:pt x="807" y="164"/>
                </a:lnTo>
                <a:lnTo>
                  <a:pt x="810" y="163"/>
                </a:lnTo>
                <a:lnTo>
                  <a:pt x="814" y="162"/>
                </a:lnTo>
                <a:lnTo>
                  <a:pt x="854" y="158"/>
                </a:lnTo>
                <a:lnTo>
                  <a:pt x="900" y="154"/>
                </a:lnTo>
                <a:lnTo>
                  <a:pt x="947" y="150"/>
                </a:lnTo>
                <a:lnTo>
                  <a:pt x="970" y="149"/>
                </a:lnTo>
                <a:lnTo>
                  <a:pt x="991" y="148"/>
                </a:lnTo>
                <a:lnTo>
                  <a:pt x="994" y="148"/>
                </a:lnTo>
                <a:lnTo>
                  <a:pt x="995" y="149"/>
                </a:lnTo>
                <a:lnTo>
                  <a:pt x="996" y="150"/>
                </a:lnTo>
                <a:lnTo>
                  <a:pt x="997" y="152"/>
                </a:lnTo>
                <a:lnTo>
                  <a:pt x="997" y="155"/>
                </a:lnTo>
                <a:lnTo>
                  <a:pt x="997" y="209"/>
                </a:lnTo>
                <a:lnTo>
                  <a:pt x="997" y="212"/>
                </a:lnTo>
                <a:lnTo>
                  <a:pt x="996" y="213"/>
                </a:lnTo>
                <a:lnTo>
                  <a:pt x="995" y="214"/>
                </a:lnTo>
                <a:lnTo>
                  <a:pt x="993" y="215"/>
                </a:lnTo>
                <a:lnTo>
                  <a:pt x="990" y="21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cap="all" baseline="0">
              <a:solidFill>
                <a:schemeClr val="accent1"/>
              </a:solidFill>
            </a:endParaRPr>
          </a:p>
        </p:txBody>
      </p:sp>
    </p:spTree>
    <p:extLst>
      <p:ext uri="{BB962C8B-B14F-4D97-AF65-F5344CB8AC3E}">
        <p14:creationId xmlns:p14="http://schemas.microsoft.com/office/powerpoint/2010/main" val="4086517596"/>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1_Section Header picture Right">
    <p:bg>
      <p:bgPr>
        <a:solidFill>
          <a:schemeClr val="bg1"/>
        </a:solidFill>
        <a:effectLst/>
      </p:bgPr>
    </p:bg>
    <p:spTree>
      <p:nvGrpSpPr>
        <p:cNvPr id="1" name=""/>
        <p:cNvGrpSpPr/>
        <p:nvPr/>
      </p:nvGrpSpPr>
      <p:grpSpPr>
        <a:xfrm>
          <a:off x="0" y="0"/>
          <a:ext cx="0" cy="0"/>
          <a:chOff x="0" y="0"/>
          <a:chExt cx="0" cy="0"/>
        </a:xfrm>
      </p:grpSpPr>
      <p:sp>
        <p:nvSpPr>
          <p:cNvPr id="6" name="Picture Placeholder 5"/>
          <p:cNvSpPr>
            <a:spLocks noGrp="1"/>
          </p:cNvSpPr>
          <p:nvPr>
            <p:ph type="pic" sz="quarter" idx="13"/>
          </p:nvPr>
        </p:nvSpPr>
        <p:spPr>
          <a:xfrm>
            <a:off x="7104063" y="0"/>
            <a:ext cx="5087937" cy="6858000"/>
          </a:xfrm>
          <a:solidFill>
            <a:schemeClr val="bg1">
              <a:lumMod val="65000"/>
            </a:schemeClr>
          </a:solidFill>
        </p:spPr>
        <p:txBody>
          <a:bodyPr/>
          <a:lstStyle>
            <a:lvl1pPr>
              <a:defRPr sz="1000">
                <a:solidFill>
                  <a:schemeClr val="bg1"/>
                </a:solidFill>
              </a:defRPr>
            </a:lvl1pPr>
          </a:lstStyle>
          <a:p>
            <a:r>
              <a:rPr lang="fi-FI"/>
              <a:t>Lisää kuva napsauttamalla kuvaketta</a:t>
            </a:r>
          </a:p>
        </p:txBody>
      </p:sp>
      <p:sp>
        <p:nvSpPr>
          <p:cNvPr id="2" name="Title 1">
            <a:extLst>
              <a:ext uri="{FF2B5EF4-FFF2-40B4-BE49-F238E27FC236}">
                <a16:creationId xmlns:a16="http://schemas.microsoft.com/office/drawing/2014/main" id="{7E869090-0A4E-47CB-A112-8E85CF9C94E8}"/>
              </a:ext>
            </a:extLst>
          </p:cNvPr>
          <p:cNvSpPr>
            <a:spLocks noGrp="1"/>
          </p:cNvSpPr>
          <p:nvPr>
            <p:ph type="title"/>
          </p:nvPr>
        </p:nvSpPr>
        <p:spPr>
          <a:xfrm>
            <a:off x="695897" y="2060575"/>
            <a:ext cx="5832151" cy="1512441"/>
          </a:xfrm>
        </p:spPr>
        <p:txBody>
          <a:bodyPr anchor="b" anchorCtr="0"/>
          <a:lstStyle>
            <a:lvl1pPr algn="l">
              <a:lnSpc>
                <a:spcPct val="80000"/>
              </a:lnSpc>
              <a:defRPr sz="4800"/>
            </a:lvl1pPr>
          </a:lstStyle>
          <a:p>
            <a:r>
              <a:rPr lang="fi-FI"/>
              <a:t>Muokkaa ots. perustyyl. napsautt.</a:t>
            </a:r>
            <a:endParaRPr lang="fi-FI" dirty="0"/>
          </a:p>
        </p:txBody>
      </p:sp>
      <p:sp>
        <p:nvSpPr>
          <p:cNvPr id="3" name="Text Placeholder 2">
            <a:extLst>
              <a:ext uri="{FF2B5EF4-FFF2-40B4-BE49-F238E27FC236}">
                <a16:creationId xmlns:a16="http://schemas.microsoft.com/office/drawing/2014/main" id="{F1D3029C-98BF-4F62-974F-E4F1D71FDFCD}"/>
              </a:ext>
            </a:extLst>
          </p:cNvPr>
          <p:cNvSpPr>
            <a:spLocks noGrp="1"/>
          </p:cNvSpPr>
          <p:nvPr>
            <p:ph type="body" idx="1"/>
          </p:nvPr>
        </p:nvSpPr>
        <p:spPr>
          <a:xfrm>
            <a:off x="695896" y="3789040"/>
            <a:ext cx="5832152" cy="864245"/>
          </a:xfrm>
        </p:spPr>
        <p:txBody>
          <a:bodyPr anchor="t" anchorCtr="0"/>
          <a:lstStyle>
            <a:lvl1pPr marL="0" indent="0">
              <a:buNone/>
              <a:defRPr sz="2000" cap="none" baseline="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sp>
        <p:nvSpPr>
          <p:cNvPr id="9" name="Footer Placeholder 8"/>
          <p:cNvSpPr>
            <a:spLocks noGrp="1"/>
          </p:cNvSpPr>
          <p:nvPr>
            <p:ph type="ftr" sz="quarter" idx="11"/>
          </p:nvPr>
        </p:nvSpPr>
        <p:spPr/>
        <p:txBody>
          <a:bodyPr/>
          <a:lstStyle/>
          <a:p>
            <a:r>
              <a:rPr lang="fi-FI"/>
              <a:t>footer</a:t>
            </a:r>
            <a:endParaRPr lang="fi-FI" dirty="0"/>
          </a:p>
        </p:txBody>
      </p:sp>
      <p:sp>
        <p:nvSpPr>
          <p:cNvPr id="10" name="Slide Number Placeholder 9"/>
          <p:cNvSpPr>
            <a:spLocks noGrp="1"/>
          </p:cNvSpPr>
          <p:nvPr>
            <p:ph type="sldNum" sz="quarter" idx="12"/>
          </p:nvPr>
        </p:nvSpPr>
        <p:spPr/>
        <p:txBody>
          <a:bodyPr/>
          <a:lstStyle/>
          <a:p>
            <a:fld id="{2D93476C-688A-4883-A256-C6221A266D6F}" type="slidenum">
              <a:rPr lang="fi-FI" smtClean="0"/>
              <a:pPr/>
              <a:t>‹#›</a:t>
            </a:fld>
            <a:endParaRPr lang="fi-FI" dirty="0"/>
          </a:p>
        </p:txBody>
      </p:sp>
      <p:sp>
        <p:nvSpPr>
          <p:cNvPr id="11" name="Text Placeholder 2"/>
          <p:cNvSpPr>
            <a:spLocks noGrp="1"/>
          </p:cNvSpPr>
          <p:nvPr>
            <p:ph type="body" sz="quarter" idx="19"/>
          </p:nvPr>
        </p:nvSpPr>
        <p:spPr>
          <a:xfrm>
            <a:off x="10776640" y="6321600"/>
            <a:ext cx="1080000" cy="205200"/>
          </a:xfrm>
          <a:blipFill>
            <a:blip r:embed="rId2"/>
            <a:stretch>
              <a:fillRect/>
            </a:stretch>
          </a:blipFill>
        </p:spPr>
        <p:txBody>
          <a:bodyPr/>
          <a:lstStyle>
            <a:lvl1pPr>
              <a:defRPr sz="100">
                <a:noFill/>
              </a:defRPr>
            </a:lvl1pPr>
          </a:lstStyle>
          <a:p>
            <a:pPr lvl="0"/>
            <a:r>
              <a:rPr lang="fi-FI"/>
              <a:t>Muokkaa tekstin perustyylejä napsauttamalla</a:t>
            </a:r>
          </a:p>
        </p:txBody>
      </p:sp>
    </p:spTree>
    <p:extLst>
      <p:ext uri="{BB962C8B-B14F-4D97-AF65-F5344CB8AC3E}">
        <p14:creationId xmlns:p14="http://schemas.microsoft.com/office/powerpoint/2010/main" val="2757022088"/>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1_Section Header picture Left">
    <p:bg>
      <p:bgPr>
        <a:solidFill>
          <a:schemeClr val="bg1"/>
        </a:solidFill>
        <a:effectLst/>
      </p:bgPr>
    </p:bg>
    <p:spTree>
      <p:nvGrpSpPr>
        <p:cNvPr id="1" name=""/>
        <p:cNvGrpSpPr/>
        <p:nvPr/>
      </p:nvGrpSpPr>
      <p:grpSpPr>
        <a:xfrm>
          <a:off x="0" y="0"/>
          <a:ext cx="0" cy="0"/>
          <a:chOff x="0" y="0"/>
          <a:chExt cx="0" cy="0"/>
        </a:xfrm>
      </p:grpSpPr>
      <p:sp>
        <p:nvSpPr>
          <p:cNvPr id="6" name="Picture Placeholder 5"/>
          <p:cNvSpPr>
            <a:spLocks noGrp="1"/>
          </p:cNvSpPr>
          <p:nvPr>
            <p:ph type="pic" sz="quarter" idx="13"/>
          </p:nvPr>
        </p:nvSpPr>
        <p:spPr>
          <a:xfrm>
            <a:off x="14664" y="0"/>
            <a:ext cx="5087937" cy="6858000"/>
          </a:xfrm>
          <a:solidFill>
            <a:schemeClr val="bg1">
              <a:lumMod val="65000"/>
            </a:schemeClr>
          </a:solidFill>
        </p:spPr>
        <p:txBody>
          <a:bodyPr/>
          <a:lstStyle>
            <a:lvl1pPr>
              <a:defRPr sz="1000">
                <a:solidFill>
                  <a:schemeClr val="bg1"/>
                </a:solidFill>
              </a:defRPr>
            </a:lvl1pPr>
          </a:lstStyle>
          <a:p>
            <a:r>
              <a:rPr lang="fi-FI"/>
              <a:t>Lisää kuva napsauttamalla kuvaketta</a:t>
            </a:r>
          </a:p>
        </p:txBody>
      </p:sp>
      <p:sp>
        <p:nvSpPr>
          <p:cNvPr id="2" name="Title 1">
            <a:extLst>
              <a:ext uri="{FF2B5EF4-FFF2-40B4-BE49-F238E27FC236}">
                <a16:creationId xmlns:a16="http://schemas.microsoft.com/office/drawing/2014/main" id="{7E869090-0A4E-47CB-A112-8E85CF9C94E8}"/>
              </a:ext>
            </a:extLst>
          </p:cNvPr>
          <p:cNvSpPr>
            <a:spLocks noGrp="1"/>
          </p:cNvSpPr>
          <p:nvPr>
            <p:ph type="title"/>
          </p:nvPr>
        </p:nvSpPr>
        <p:spPr>
          <a:xfrm>
            <a:off x="5735960" y="2060575"/>
            <a:ext cx="5760642" cy="1512441"/>
          </a:xfrm>
        </p:spPr>
        <p:txBody>
          <a:bodyPr anchor="b" anchorCtr="0"/>
          <a:lstStyle>
            <a:lvl1pPr algn="l">
              <a:lnSpc>
                <a:spcPct val="80000"/>
              </a:lnSpc>
              <a:defRPr sz="4800"/>
            </a:lvl1pPr>
          </a:lstStyle>
          <a:p>
            <a:r>
              <a:rPr lang="fi-FI"/>
              <a:t>Muokkaa ots. perustyyl. napsautt.</a:t>
            </a:r>
            <a:endParaRPr lang="fi-FI" dirty="0"/>
          </a:p>
        </p:txBody>
      </p:sp>
      <p:sp>
        <p:nvSpPr>
          <p:cNvPr id="3" name="Text Placeholder 2">
            <a:extLst>
              <a:ext uri="{FF2B5EF4-FFF2-40B4-BE49-F238E27FC236}">
                <a16:creationId xmlns:a16="http://schemas.microsoft.com/office/drawing/2014/main" id="{F1D3029C-98BF-4F62-974F-E4F1D71FDFCD}"/>
              </a:ext>
            </a:extLst>
          </p:cNvPr>
          <p:cNvSpPr>
            <a:spLocks noGrp="1"/>
          </p:cNvSpPr>
          <p:nvPr>
            <p:ph type="body" idx="1"/>
          </p:nvPr>
        </p:nvSpPr>
        <p:spPr>
          <a:xfrm>
            <a:off x="5735958" y="3789040"/>
            <a:ext cx="5760642" cy="864245"/>
          </a:xfrm>
        </p:spPr>
        <p:txBody>
          <a:bodyPr anchor="t" anchorCtr="0"/>
          <a:lstStyle>
            <a:lvl1pPr marL="0" indent="0">
              <a:buNone/>
              <a:defRPr sz="2000" cap="none" baseline="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sp>
        <p:nvSpPr>
          <p:cNvPr id="4" name="Text Placeholder 2">
            <a:extLst>
              <a:ext uri="{FF2B5EF4-FFF2-40B4-BE49-F238E27FC236}">
                <a16:creationId xmlns:a16="http://schemas.microsoft.com/office/drawing/2014/main" id="{81794EE5-5D0D-FDF9-E617-89B47F9FB9CA}"/>
              </a:ext>
            </a:extLst>
          </p:cNvPr>
          <p:cNvSpPr>
            <a:spLocks noGrp="1"/>
          </p:cNvSpPr>
          <p:nvPr>
            <p:ph type="body" sz="quarter" idx="19"/>
          </p:nvPr>
        </p:nvSpPr>
        <p:spPr>
          <a:xfrm>
            <a:off x="10776640" y="6321600"/>
            <a:ext cx="1080000" cy="205200"/>
          </a:xfrm>
          <a:blipFill>
            <a:blip r:embed="rId2"/>
            <a:stretch>
              <a:fillRect/>
            </a:stretch>
          </a:blipFill>
        </p:spPr>
        <p:txBody>
          <a:bodyPr/>
          <a:lstStyle>
            <a:lvl1pPr>
              <a:defRPr sz="100">
                <a:noFill/>
              </a:defRPr>
            </a:lvl1pPr>
          </a:lstStyle>
          <a:p>
            <a:pPr lvl="0"/>
            <a:r>
              <a:rPr lang="fi-FI"/>
              <a:t>Muokkaa tekstin perustyylejä napsauttamalla</a:t>
            </a:r>
          </a:p>
        </p:txBody>
      </p:sp>
      <p:sp>
        <p:nvSpPr>
          <p:cNvPr id="8" name="Alatunnisteen paikkamerkki 7">
            <a:extLst>
              <a:ext uri="{FF2B5EF4-FFF2-40B4-BE49-F238E27FC236}">
                <a16:creationId xmlns:a16="http://schemas.microsoft.com/office/drawing/2014/main" id="{1B872A42-D541-E3AC-A17A-CE00EDB7E2FE}"/>
              </a:ext>
            </a:extLst>
          </p:cNvPr>
          <p:cNvSpPr>
            <a:spLocks noGrp="1"/>
          </p:cNvSpPr>
          <p:nvPr>
            <p:ph type="ftr" sz="quarter" idx="21"/>
          </p:nvPr>
        </p:nvSpPr>
        <p:spPr>
          <a:xfrm>
            <a:off x="623392" y="6381327"/>
            <a:ext cx="4140000" cy="144017"/>
          </a:xfrm>
        </p:spPr>
        <p:txBody>
          <a:bodyPr/>
          <a:lstStyle>
            <a:lvl1pPr>
              <a:defRPr>
                <a:solidFill>
                  <a:schemeClr val="bg1"/>
                </a:solidFill>
              </a:defRPr>
            </a:lvl1pPr>
          </a:lstStyle>
          <a:p>
            <a:r>
              <a:rPr lang="fi-FI" dirty="0" err="1"/>
              <a:t>footer</a:t>
            </a:r>
            <a:endParaRPr lang="fi-FI" dirty="0"/>
          </a:p>
        </p:txBody>
      </p:sp>
      <p:sp>
        <p:nvSpPr>
          <p:cNvPr id="12" name="Dian numeron paikkamerkki 11">
            <a:extLst>
              <a:ext uri="{FF2B5EF4-FFF2-40B4-BE49-F238E27FC236}">
                <a16:creationId xmlns:a16="http://schemas.microsoft.com/office/drawing/2014/main" id="{1575C372-C2C0-2363-E96E-3B0F28419FAE}"/>
              </a:ext>
            </a:extLst>
          </p:cNvPr>
          <p:cNvSpPr>
            <a:spLocks noGrp="1"/>
          </p:cNvSpPr>
          <p:nvPr>
            <p:ph type="sldNum" sz="quarter" idx="22"/>
          </p:nvPr>
        </p:nvSpPr>
        <p:spPr/>
        <p:txBody>
          <a:bodyPr/>
          <a:lstStyle>
            <a:lvl1pPr>
              <a:defRPr>
                <a:solidFill>
                  <a:schemeClr val="bg1"/>
                </a:solidFill>
              </a:defRPr>
            </a:lvl1pPr>
          </a:lstStyle>
          <a:p>
            <a:fld id="{2D93476C-688A-4883-A256-C6221A266D6F}" type="slidenum">
              <a:rPr lang="fi-FI" smtClean="0"/>
              <a:pPr/>
              <a:t>‹#›</a:t>
            </a:fld>
            <a:endParaRPr lang="fi-FI" dirty="0"/>
          </a:p>
        </p:txBody>
      </p:sp>
    </p:spTree>
    <p:extLst>
      <p:ext uri="{BB962C8B-B14F-4D97-AF65-F5344CB8AC3E}">
        <p14:creationId xmlns:p14="http://schemas.microsoft.com/office/powerpoint/2010/main" val="1926212756"/>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2_Section Header picture Right">
    <p:bg>
      <p:bgPr>
        <a:solidFill>
          <a:schemeClr val="bg1"/>
        </a:solidFill>
        <a:effectLst/>
      </p:bgPr>
    </p:bg>
    <p:spTree>
      <p:nvGrpSpPr>
        <p:cNvPr id="1" name=""/>
        <p:cNvGrpSpPr/>
        <p:nvPr/>
      </p:nvGrpSpPr>
      <p:grpSpPr>
        <a:xfrm>
          <a:off x="0" y="0"/>
          <a:ext cx="0" cy="0"/>
          <a:chOff x="0" y="0"/>
          <a:chExt cx="0" cy="0"/>
        </a:xfrm>
      </p:grpSpPr>
      <p:sp>
        <p:nvSpPr>
          <p:cNvPr id="6" name="Picture Placeholder 5"/>
          <p:cNvSpPr>
            <a:spLocks noGrp="1"/>
          </p:cNvSpPr>
          <p:nvPr>
            <p:ph type="pic" sz="quarter" idx="13"/>
          </p:nvPr>
        </p:nvSpPr>
        <p:spPr>
          <a:xfrm>
            <a:off x="7104063" y="0"/>
            <a:ext cx="5087937" cy="6858000"/>
          </a:xfrm>
          <a:solidFill>
            <a:schemeClr val="bg1">
              <a:lumMod val="95000"/>
            </a:schemeClr>
          </a:solidFill>
        </p:spPr>
        <p:txBody>
          <a:bodyPr/>
          <a:lstStyle>
            <a:lvl1pPr>
              <a:defRPr sz="1000"/>
            </a:lvl1pPr>
          </a:lstStyle>
          <a:p>
            <a:r>
              <a:rPr lang="fi-FI"/>
              <a:t>Lisää kuva napsauttamalla kuvaketta</a:t>
            </a:r>
          </a:p>
        </p:txBody>
      </p:sp>
      <p:sp>
        <p:nvSpPr>
          <p:cNvPr id="2" name="Title 1">
            <a:extLst>
              <a:ext uri="{FF2B5EF4-FFF2-40B4-BE49-F238E27FC236}">
                <a16:creationId xmlns:a16="http://schemas.microsoft.com/office/drawing/2014/main" id="{7E869090-0A4E-47CB-A112-8E85CF9C94E8}"/>
              </a:ext>
            </a:extLst>
          </p:cNvPr>
          <p:cNvSpPr>
            <a:spLocks noGrp="1"/>
          </p:cNvSpPr>
          <p:nvPr>
            <p:ph type="title"/>
          </p:nvPr>
        </p:nvSpPr>
        <p:spPr>
          <a:xfrm>
            <a:off x="695897" y="2060575"/>
            <a:ext cx="5832151" cy="1512441"/>
          </a:xfrm>
        </p:spPr>
        <p:txBody>
          <a:bodyPr anchor="b" anchorCtr="0"/>
          <a:lstStyle>
            <a:lvl1pPr algn="l">
              <a:lnSpc>
                <a:spcPct val="80000"/>
              </a:lnSpc>
              <a:defRPr sz="4800"/>
            </a:lvl1pPr>
          </a:lstStyle>
          <a:p>
            <a:r>
              <a:rPr lang="fi-FI"/>
              <a:t>Muokkaa ots. perustyyl. napsautt.</a:t>
            </a:r>
            <a:endParaRPr lang="fi-FI" dirty="0"/>
          </a:p>
        </p:txBody>
      </p:sp>
      <p:sp>
        <p:nvSpPr>
          <p:cNvPr id="3" name="Text Placeholder 2">
            <a:extLst>
              <a:ext uri="{FF2B5EF4-FFF2-40B4-BE49-F238E27FC236}">
                <a16:creationId xmlns:a16="http://schemas.microsoft.com/office/drawing/2014/main" id="{F1D3029C-98BF-4F62-974F-E4F1D71FDFCD}"/>
              </a:ext>
            </a:extLst>
          </p:cNvPr>
          <p:cNvSpPr>
            <a:spLocks noGrp="1"/>
          </p:cNvSpPr>
          <p:nvPr>
            <p:ph type="body" idx="1"/>
          </p:nvPr>
        </p:nvSpPr>
        <p:spPr>
          <a:xfrm>
            <a:off x="695896" y="3789040"/>
            <a:ext cx="5832152" cy="864245"/>
          </a:xfrm>
        </p:spPr>
        <p:txBody>
          <a:bodyPr anchor="t" anchorCtr="0"/>
          <a:lstStyle>
            <a:lvl1pPr marL="0" indent="0">
              <a:buNone/>
              <a:defRPr sz="2000" cap="none" baseline="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sp>
        <p:nvSpPr>
          <p:cNvPr id="9" name="Footer Placeholder 8"/>
          <p:cNvSpPr>
            <a:spLocks noGrp="1"/>
          </p:cNvSpPr>
          <p:nvPr>
            <p:ph type="ftr" sz="quarter" idx="11"/>
          </p:nvPr>
        </p:nvSpPr>
        <p:spPr/>
        <p:txBody>
          <a:bodyPr/>
          <a:lstStyle/>
          <a:p>
            <a:r>
              <a:rPr lang="fi-FI"/>
              <a:t>footer</a:t>
            </a:r>
            <a:endParaRPr lang="fi-FI" dirty="0"/>
          </a:p>
        </p:txBody>
      </p:sp>
      <p:sp>
        <p:nvSpPr>
          <p:cNvPr id="10" name="Slide Number Placeholder 9"/>
          <p:cNvSpPr>
            <a:spLocks noGrp="1"/>
          </p:cNvSpPr>
          <p:nvPr>
            <p:ph type="sldNum" sz="quarter" idx="12"/>
          </p:nvPr>
        </p:nvSpPr>
        <p:spPr/>
        <p:txBody>
          <a:bodyPr/>
          <a:lstStyle/>
          <a:p>
            <a:fld id="{2D93476C-688A-4883-A256-C6221A266D6F}" type="slidenum">
              <a:rPr lang="fi-FI" smtClean="0"/>
              <a:pPr/>
              <a:t>‹#›</a:t>
            </a:fld>
            <a:endParaRPr lang="fi-FI" dirty="0"/>
          </a:p>
        </p:txBody>
      </p:sp>
      <p:sp>
        <p:nvSpPr>
          <p:cNvPr id="11" name="Text Placeholder 2"/>
          <p:cNvSpPr>
            <a:spLocks noGrp="1"/>
          </p:cNvSpPr>
          <p:nvPr>
            <p:ph type="body" sz="quarter" idx="19"/>
          </p:nvPr>
        </p:nvSpPr>
        <p:spPr>
          <a:xfrm>
            <a:off x="10776640" y="6321600"/>
            <a:ext cx="1080000" cy="205200"/>
          </a:xfrm>
          <a:blipFill>
            <a:blip r:embed="rId2"/>
            <a:stretch>
              <a:fillRect/>
            </a:stretch>
          </a:blipFill>
        </p:spPr>
        <p:txBody>
          <a:bodyPr/>
          <a:lstStyle>
            <a:lvl1pPr>
              <a:defRPr sz="100">
                <a:noFill/>
              </a:defRPr>
            </a:lvl1pPr>
          </a:lstStyle>
          <a:p>
            <a:pPr lvl="0"/>
            <a:r>
              <a:rPr lang="fi-FI"/>
              <a:t>Muokkaa tekstin perustyylejä napsauttamalla</a:t>
            </a:r>
          </a:p>
        </p:txBody>
      </p:sp>
    </p:spTree>
    <p:extLst>
      <p:ext uri="{BB962C8B-B14F-4D97-AF65-F5344CB8AC3E}">
        <p14:creationId xmlns:p14="http://schemas.microsoft.com/office/powerpoint/2010/main" val="857188119"/>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2_Section Header picture Left">
    <p:bg>
      <p:bgPr>
        <a:solidFill>
          <a:schemeClr val="bg1"/>
        </a:solidFill>
        <a:effectLst/>
      </p:bgPr>
    </p:bg>
    <p:spTree>
      <p:nvGrpSpPr>
        <p:cNvPr id="1" name=""/>
        <p:cNvGrpSpPr/>
        <p:nvPr/>
      </p:nvGrpSpPr>
      <p:grpSpPr>
        <a:xfrm>
          <a:off x="0" y="0"/>
          <a:ext cx="0" cy="0"/>
          <a:chOff x="0" y="0"/>
          <a:chExt cx="0" cy="0"/>
        </a:xfrm>
      </p:grpSpPr>
      <p:sp>
        <p:nvSpPr>
          <p:cNvPr id="6" name="Picture Placeholder 5"/>
          <p:cNvSpPr>
            <a:spLocks noGrp="1"/>
          </p:cNvSpPr>
          <p:nvPr>
            <p:ph type="pic" sz="quarter" idx="13"/>
          </p:nvPr>
        </p:nvSpPr>
        <p:spPr>
          <a:xfrm>
            <a:off x="0" y="0"/>
            <a:ext cx="5087937" cy="6858000"/>
          </a:xfrm>
          <a:solidFill>
            <a:schemeClr val="bg1">
              <a:lumMod val="95000"/>
            </a:schemeClr>
          </a:solidFill>
        </p:spPr>
        <p:txBody>
          <a:bodyPr/>
          <a:lstStyle>
            <a:lvl1pPr>
              <a:defRPr sz="1000"/>
            </a:lvl1pPr>
          </a:lstStyle>
          <a:p>
            <a:r>
              <a:rPr lang="fi-FI"/>
              <a:t>Lisää kuva napsauttamalla kuvaketta</a:t>
            </a:r>
          </a:p>
        </p:txBody>
      </p:sp>
      <p:sp>
        <p:nvSpPr>
          <p:cNvPr id="2" name="Title 1">
            <a:extLst>
              <a:ext uri="{FF2B5EF4-FFF2-40B4-BE49-F238E27FC236}">
                <a16:creationId xmlns:a16="http://schemas.microsoft.com/office/drawing/2014/main" id="{7E869090-0A4E-47CB-A112-8E85CF9C94E8}"/>
              </a:ext>
            </a:extLst>
          </p:cNvPr>
          <p:cNvSpPr>
            <a:spLocks noGrp="1"/>
          </p:cNvSpPr>
          <p:nvPr>
            <p:ph type="title"/>
          </p:nvPr>
        </p:nvSpPr>
        <p:spPr>
          <a:xfrm>
            <a:off x="5735961" y="2060575"/>
            <a:ext cx="5832151" cy="1512441"/>
          </a:xfrm>
        </p:spPr>
        <p:txBody>
          <a:bodyPr anchor="b" anchorCtr="0"/>
          <a:lstStyle>
            <a:lvl1pPr algn="l">
              <a:lnSpc>
                <a:spcPct val="80000"/>
              </a:lnSpc>
              <a:defRPr sz="4800"/>
            </a:lvl1pPr>
          </a:lstStyle>
          <a:p>
            <a:r>
              <a:rPr lang="fi-FI"/>
              <a:t>Muokkaa ots. perustyyl. napsautt.</a:t>
            </a:r>
            <a:endParaRPr lang="fi-FI" dirty="0"/>
          </a:p>
        </p:txBody>
      </p:sp>
      <p:sp>
        <p:nvSpPr>
          <p:cNvPr id="3" name="Text Placeholder 2">
            <a:extLst>
              <a:ext uri="{FF2B5EF4-FFF2-40B4-BE49-F238E27FC236}">
                <a16:creationId xmlns:a16="http://schemas.microsoft.com/office/drawing/2014/main" id="{F1D3029C-98BF-4F62-974F-E4F1D71FDFCD}"/>
              </a:ext>
            </a:extLst>
          </p:cNvPr>
          <p:cNvSpPr>
            <a:spLocks noGrp="1"/>
          </p:cNvSpPr>
          <p:nvPr>
            <p:ph type="body" idx="1"/>
          </p:nvPr>
        </p:nvSpPr>
        <p:spPr>
          <a:xfrm>
            <a:off x="5735960" y="3789040"/>
            <a:ext cx="5832152" cy="864245"/>
          </a:xfrm>
        </p:spPr>
        <p:txBody>
          <a:bodyPr anchor="t" anchorCtr="0"/>
          <a:lstStyle>
            <a:lvl1pPr marL="0" indent="0">
              <a:buNone/>
              <a:defRPr sz="2000" cap="none" baseline="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sp>
        <p:nvSpPr>
          <p:cNvPr id="9" name="Footer Placeholder 8"/>
          <p:cNvSpPr>
            <a:spLocks noGrp="1"/>
          </p:cNvSpPr>
          <p:nvPr>
            <p:ph type="ftr" sz="quarter" idx="11"/>
          </p:nvPr>
        </p:nvSpPr>
        <p:spPr>
          <a:xfrm>
            <a:off x="623392" y="6381327"/>
            <a:ext cx="4140000" cy="144017"/>
          </a:xfrm>
        </p:spPr>
        <p:txBody>
          <a:bodyPr/>
          <a:lstStyle/>
          <a:p>
            <a:r>
              <a:rPr lang="fi-FI"/>
              <a:t>footer</a:t>
            </a:r>
            <a:endParaRPr lang="fi-FI" dirty="0"/>
          </a:p>
        </p:txBody>
      </p:sp>
      <p:sp>
        <p:nvSpPr>
          <p:cNvPr id="10" name="Slide Number Placeholder 9"/>
          <p:cNvSpPr>
            <a:spLocks noGrp="1"/>
          </p:cNvSpPr>
          <p:nvPr>
            <p:ph type="sldNum" sz="quarter" idx="12"/>
          </p:nvPr>
        </p:nvSpPr>
        <p:spPr/>
        <p:txBody>
          <a:bodyPr/>
          <a:lstStyle/>
          <a:p>
            <a:fld id="{2D93476C-688A-4883-A256-C6221A266D6F}" type="slidenum">
              <a:rPr lang="fi-FI" smtClean="0"/>
              <a:pPr/>
              <a:t>‹#›</a:t>
            </a:fld>
            <a:endParaRPr lang="fi-FI" dirty="0"/>
          </a:p>
        </p:txBody>
      </p:sp>
      <p:sp>
        <p:nvSpPr>
          <p:cNvPr id="11" name="Text Placeholder 2"/>
          <p:cNvSpPr>
            <a:spLocks noGrp="1"/>
          </p:cNvSpPr>
          <p:nvPr>
            <p:ph type="body" sz="quarter" idx="19"/>
          </p:nvPr>
        </p:nvSpPr>
        <p:spPr>
          <a:xfrm>
            <a:off x="10776640" y="6321600"/>
            <a:ext cx="1080000" cy="205200"/>
          </a:xfrm>
          <a:blipFill>
            <a:blip r:embed="rId2"/>
            <a:stretch>
              <a:fillRect/>
            </a:stretch>
          </a:blipFill>
        </p:spPr>
        <p:txBody>
          <a:bodyPr/>
          <a:lstStyle>
            <a:lvl1pPr>
              <a:defRPr sz="100">
                <a:noFill/>
              </a:defRPr>
            </a:lvl1pPr>
          </a:lstStyle>
          <a:p>
            <a:pPr lvl="0"/>
            <a:r>
              <a:rPr lang="fi-FI"/>
              <a:t>Muokkaa tekstin perustyylejä napsauttamalla</a:t>
            </a:r>
          </a:p>
        </p:txBody>
      </p:sp>
    </p:spTree>
    <p:extLst>
      <p:ext uri="{BB962C8B-B14F-4D97-AF65-F5344CB8AC3E}">
        <p14:creationId xmlns:p14="http://schemas.microsoft.com/office/powerpoint/2010/main" val="1961487755"/>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Two Content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7661B-8660-4B97-BC97-545473822478}"/>
              </a:ext>
            </a:extLst>
          </p:cNvPr>
          <p:cNvSpPr>
            <a:spLocks noGrp="1"/>
          </p:cNvSpPr>
          <p:nvPr>
            <p:ph type="title"/>
          </p:nvPr>
        </p:nvSpPr>
        <p:spPr/>
        <p:txBody>
          <a:bodyPr/>
          <a:lstStyle/>
          <a:p>
            <a:r>
              <a:rPr lang="fi-FI"/>
              <a:t>Muokkaa ots. perustyyl. napsautt.</a:t>
            </a:r>
            <a:endParaRPr lang="fi-FI" dirty="0"/>
          </a:p>
        </p:txBody>
      </p:sp>
      <p:sp>
        <p:nvSpPr>
          <p:cNvPr id="3" name="Content Placeholder 2">
            <a:extLst>
              <a:ext uri="{FF2B5EF4-FFF2-40B4-BE49-F238E27FC236}">
                <a16:creationId xmlns:a16="http://schemas.microsoft.com/office/drawing/2014/main" id="{0506825B-4421-4D56-BDD9-52B9A382531B}"/>
              </a:ext>
            </a:extLst>
          </p:cNvPr>
          <p:cNvSpPr>
            <a:spLocks noGrp="1"/>
          </p:cNvSpPr>
          <p:nvPr>
            <p:ph sz="half" idx="1"/>
          </p:nvPr>
        </p:nvSpPr>
        <p:spPr>
          <a:xfrm>
            <a:off x="1055439" y="1988840"/>
            <a:ext cx="4536505" cy="3961111"/>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fi-FI" dirty="0"/>
          </a:p>
        </p:txBody>
      </p:sp>
      <p:sp>
        <p:nvSpPr>
          <p:cNvPr id="4" name="Content Placeholder 3">
            <a:extLst>
              <a:ext uri="{FF2B5EF4-FFF2-40B4-BE49-F238E27FC236}">
                <a16:creationId xmlns:a16="http://schemas.microsoft.com/office/drawing/2014/main" id="{D10B833B-962C-443E-BE41-120A642B3ADD}"/>
              </a:ext>
            </a:extLst>
          </p:cNvPr>
          <p:cNvSpPr>
            <a:spLocks noGrp="1"/>
          </p:cNvSpPr>
          <p:nvPr>
            <p:ph sz="half" idx="2"/>
          </p:nvPr>
        </p:nvSpPr>
        <p:spPr>
          <a:xfrm>
            <a:off x="5879976" y="1988839"/>
            <a:ext cx="4536504" cy="3961111"/>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fi-FI" dirty="0"/>
          </a:p>
        </p:txBody>
      </p:sp>
      <p:sp>
        <p:nvSpPr>
          <p:cNvPr id="6" name="Footer Placeholder 5">
            <a:extLst>
              <a:ext uri="{FF2B5EF4-FFF2-40B4-BE49-F238E27FC236}">
                <a16:creationId xmlns:a16="http://schemas.microsoft.com/office/drawing/2014/main" id="{4521ADB9-F7CA-4347-9950-470C25C77223}"/>
              </a:ext>
            </a:extLst>
          </p:cNvPr>
          <p:cNvSpPr>
            <a:spLocks noGrp="1"/>
          </p:cNvSpPr>
          <p:nvPr>
            <p:ph type="ftr" sz="quarter" idx="11"/>
          </p:nvPr>
        </p:nvSpPr>
        <p:spPr/>
        <p:txBody>
          <a:bodyPr/>
          <a:lstStyle/>
          <a:p>
            <a:r>
              <a:rPr lang="fi-FI"/>
              <a:t>footer</a:t>
            </a:r>
          </a:p>
        </p:txBody>
      </p:sp>
      <p:sp>
        <p:nvSpPr>
          <p:cNvPr id="7" name="Slide Number Placeholder 6">
            <a:extLst>
              <a:ext uri="{FF2B5EF4-FFF2-40B4-BE49-F238E27FC236}">
                <a16:creationId xmlns:a16="http://schemas.microsoft.com/office/drawing/2014/main" id="{FDEBA363-B49F-435F-9BC8-870CF66E1F1D}"/>
              </a:ext>
            </a:extLst>
          </p:cNvPr>
          <p:cNvSpPr>
            <a:spLocks noGrp="1"/>
          </p:cNvSpPr>
          <p:nvPr>
            <p:ph type="sldNum" sz="quarter" idx="12"/>
          </p:nvPr>
        </p:nvSpPr>
        <p:spPr/>
        <p:txBody>
          <a:bodyPr/>
          <a:lstStyle/>
          <a:p>
            <a:fld id="{2D93476C-688A-4883-A256-C6221A266D6F}" type="slidenum">
              <a:rPr lang="fi-FI" smtClean="0"/>
              <a:t>‹#›</a:t>
            </a:fld>
            <a:endParaRPr lang="fi-FI"/>
          </a:p>
        </p:txBody>
      </p:sp>
    </p:spTree>
    <p:extLst>
      <p:ext uri="{BB962C8B-B14F-4D97-AF65-F5344CB8AC3E}">
        <p14:creationId xmlns:p14="http://schemas.microsoft.com/office/powerpoint/2010/main" val="3695821691"/>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ntent and Picture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7661B-8660-4B97-BC97-545473822478}"/>
              </a:ext>
            </a:extLst>
          </p:cNvPr>
          <p:cNvSpPr>
            <a:spLocks noGrp="1"/>
          </p:cNvSpPr>
          <p:nvPr>
            <p:ph type="title"/>
          </p:nvPr>
        </p:nvSpPr>
        <p:spPr/>
        <p:txBody>
          <a:bodyPr/>
          <a:lstStyle/>
          <a:p>
            <a:r>
              <a:rPr lang="fi-FI"/>
              <a:t>Muokkaa ots. perustyyl. napsautt.</a:t>
            </a:r>
            <a:endParaRPr lang="fi-FI" dirty="0"/>
          </a:p>
        </p:txBody>
      </p:sp>
      <p:sp>
        <p:nvSpPr>
          <p:cNvPr id="3" name="Content Placeholder 2">
            <a:extLst>
              <a:ext uri="{FF2B5EF4-FFF2-40B4-BE49-F238E27FC236}">
                <a16:creationId xmlns:a16="http://schemas.microsoft.com/office/drawing/2014/main" id="{0506825B-4421-4D56-BDD9-52B9A382531B}"/>
              </a:ext>
            </a:extLst>
          </p:cNvPr>
          <p:cNvSpPr>
            <a:spLocks noGrp="1"/>
          </p:cNvSpPr>
          <p:nvPr>
            <p:ph sz="half" idx="1"/>
          </p:nvPr>
        </p:nvSpPr>
        <p:spPr>
          <a:xfrm>
            <a:off x="1055438" y="1988840"/>
            <a:ext cx="5040562" cy="3889772"/>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fi-FI" dirty="0"/>
          </a:p>
        </p:txBody>
      </p:sp>
      <p:sp>
        <p:nvSpPr>
          <p:cNvPr id="6" name="Footer Placeholder 5">
            <a:extLst>
              <a:ext uri="{FF2B5EF4-FFF2-40B4-BE49-F238E27FC236}">
                <a16:creationId xmlns:a16="http://schemas.microsoft.com/office/drawing/2014/main" id="{4521ADB9-F7CA-4347-9950-470C25C77223}"/>
              </a:ext>
            </a:extLst>
          </p:cNvPr>
          <p:cNvSpPr>
            <a:spLocks noGrp="1"/>
          </p:cNvSpPr>
          <p:nvPr>
            <p:ph type="ftr" sz="quarter" idx="11"/>
          </p:nvPr>
        </p:nvSpPr>
        <p:spPr/>
        <p:txBody>
          <a:bodyPr/>
          <a:lstStyle/>
          <a:p>
            <a:r>
              <a:rPr lang="fi-FI"/>
              <a:t>footer</a:t>
            </a:r>
          </a:p>
        </p:txBody>
      </p:sp>
      <p:sp>
        <p:nvSpPr>
          <p:cNvPr id="7" name="Slide Number Placeholder 6">
            <a:extLst>
              <a:ext uri="{FF2B5EF4-FFF2-40B4-BE49-F238E27FC236}">
                <a16:creationId xmlns:a16="http://schemas.microsoft.com/office/drawing/2014/main" id="{FDEBA363-B49F-435F-9BC8-870CF66E1F1D}"/>
              </a:ext>
            </a:extLst>
          </p:cNvPr>
          <p:cNvSpPr>
            <a:spLocks noGrp="1"/>
          </p:cNvSpPr>
          <p:nvPr>
            <p:ph type="sldNum" sz="quarter" idx="12"/>
          </p:nvPr>
        </p:nvSpPr>
        <p:spPr/>
        <p:txBody>
          <a:bodyPr/>
          <a:lstStyle/>
          <a:p>
            <a:fld id="{2D93476C-688A-4883-A256-C6221A266D6F}" type="slidenum">
              <a:rPr lang="fi-FI" smtClean="0"/>
              <a:t>‹#›</a:t>
            </a:fld>
            <a:endParaRPr lang="fi-FI"/>
          </a:p>
        </p:txBody>
      </p:sp>
      <p:sp>
        <p:nvSpPr>
          <p:cNvPr id="10" name="Picture Placeholder 9"/>
          <p:cNvSpPr>
            <a:spLocks noGrp="1"/>
          </p:cNvSpPr>
          <p:nvPr>
            <p:ph type="pic" sz="quarter" idx="13"/>
          </p:nvPr>
        </p:nvSpPr>
        <p:spPr>
          <a:xfrm>
            <a:off x="6828000" y="1965999"/>
            <a:ext cx="5364000" cy="3888000"/>
          </a:xfrm>
          <a:solidFill>
            <a:schemeClr val="bg1">
              <a:lumMod val="95000"/>
            </a:schemeClr>
          </a:solidFill>
        </p:spPr>
        <p:txBody>
          <a:bodyPr/>
          <a:lstStyle>
            <a:lvl1pPr>
              <a:defRPr sz="1000"/>
            </a:lvl1pPr>
          </a:lstStyle>
          <a:p>
            <a:r>
              <a:rPr lang="fi-FI"/>
              <a:t>Lisää kuva napsauttamalla kuvaketta</a:t>
            </a:r>
          </a:p>
        </p:txBody>
      </p:sp>
    </p:spTree>
    <p:extLst>
      <p:ext uri="{BB962C8B-B14F-4D97-AF65-F5344CB8AC3E}">
        <p14:creationId xmlns:p14="http://schemas.microsoft.com/office/powerpoint/2010/main" val="1287954732"/>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ntent and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7661B-8660-4B97-BC97-545473822478}"/>
              </a:ext>
            </a:extLst>
          </p:cNvPr>
          <p:cNvSpPr>
            <a:spLocks noGrp="1"/>
          </p:cNvSpPr>
          <p:nvPr>
            <p:ph type="title"/>
          </p:nvPr>
        </p:nvSpPr>
        <p:spPr>
          <a:xfrm>
            <a:off x="1055440" y="576000"/>
            <a:ext cx="5256584" cy="1080120"/>
          </a:xfrm>
        </p:spPr>
        <p:txBody>
          <a:bodyPr/>
          <a:lstStyle>
            <a:lvl1pPr>
              <a:lnSpc>
                <a:spcPct val="80000"/>
              </a:lnSpc>
              <a:defRPr/>
            </a:lvl1pPr>
          </a:lstStyle>
          <a:p>
            <a:r>
              <a:rPr lang="fi-FI"/>
              <a:t>Muokkaa ots. perustyyl. napsautt.</a:t>
            </a:r>
            <a:endParaRPr lang="fi-FI" dirty="0"/>
          </a:p>
        </p:txBody>
      </p:sp>
      <p:sp>
        <p:nvSpPr>
          <p:cNvPr id="3" name="Content Placeholder 2">
            <a:extLst>
              <a:ext uri="{FF2B5EF4-FFF2-40B4-BE49-F238E27FC236}">
                <a16:creationId xmlns:a16="http://schemas.microsoft.com/office/drawing/2014/main" id="{0506825B-4421-4D56-BDD9-52B9A382531B}"/>
              </a:ext>
            </a:extLst>
          </p:cNvPr>
          <p:cNvSpPr>
            <a:spLocks noGrp="1"/>
          </p:cNvSpPr>
          <p:nvPr>
            <p:ph sz="half" idx="1"/>
          </p:nvPr>
        </p:nvSpPr>
        <p:spPr>
          <a:xfrm>
            <a:off x="1055440" y="1988841"/>
            <a:ext cx="5040312" cy="3961110"/>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fi-FI" dirty="0"/>
          </a:p>
        </p:txBody>
      </p:sp>
      <p:sp>
        <p:nvSpPr>
          <p:cNvPr id="6" name="Footer Placeholder 5">
            <a:extLst>
              <a:ext uri="{FF2B5EF4-FFF2-40B4-BE49-F238E27FC236}">
                <a16:creationId xmlns:a16="http://schemas.microsoft.com/office/drawing/2014/main" id="{4521ADB9-F7CA-4347-9950-470C25C77223}"/>
              </a:ext>
            </a:extLst>
          </p:cNvPr>
          <p:cNvSpPr>
            <a:spLocks noGrp="1"/>
          </p:cNvSpPr>
          <p:nvPr>
            <p:ph type="ftr" sz="quarter" idx="11"/>
          </p:nvPr>
        </p:nvSpPr>
        <p:spPr/>
        <p:txBody>
          <a:bodyPr/>
          <a:lstStyle/>
          <a:p>
            <a:r>
              <a:rPr lang="fi-FI"/>
              <a:t>footer</a:t>
            </a:r>
          </a:p>
        </p:txBody>
      </p:sp>
      <p:sp>
        <p:nvSpPr>
          <p:cNvPr id="7" name="Slide Number Placeholder 6">
            <a:extLst>
              <a:ext uri="{FF2B5EF4-FFF2-40B4-BE49-F238E27FC236}">
                <a16:creationId xmlns:a16="http://schemas.microsoft.com/office/drawing/2014/main" id="{FDEBA363-B49F-435F-9BC8-870CF66E1F1D}"/>
              </a:ext>
            </a:extLst>
          </p:cNvPr>
          <p:cNvSpPr>
            <a:spLocks noGrp="1"/>
          </p:cNvSpPr>
          <p:nvPr>
            <p:ph type="sldNum" sz="quarter" idx="12"/>
          </p:nvPr>
        </p:nvSpPr>
        <p:spPr/>
        <p:txBody>
          <a:bodyPr/>
          <a:lstStyle/>
          <a:p>
            <a:fld id="{2D93476C-688A-4883-A256-C6221A266D6F}" type="slidenum">
              <a:rPr lang="fi-FI" smtClean="0"/>
              <a:t>‹#›</a:t>
            </a:fld>
            <a:endParaRPr lang="fi-FI"/>
          </a:p>
        </p:txBody>
      </p:sp>
      <p:sp>
        <p:nvSpPr>
          <p:cNvPr id="10" name="Picture Placeholder 9"/>
          <p:cNvSpPr>
            <a:spLocks noGrp="1"/>
          </p:cNvSpPr>
          <p:nvPr>
            <p:ph type="pic" sz="quarter" idx="13"/>
          </p:nvPr>
        </p:nvSpPr>
        <p:spPr>
          <a:xfrm>
            <a:off x="6816080" y="1"/>
            <a:ext cx="5040313" cy="5949950"/>
          </a:xfrm>
          <a:solidFill>
            <a:schemeClr val="bg1">
              <a:lumMod val="95000"/>
            </a:schemeClr>
          </a:solidFill>
        </p:spPr>
        <p:txBody>
          <a:bodyPr/>
          <a:lstStyle>
            <a:lvl1pPr>
              <a:defRPr sz="1000"/>
            </a:lvl1pPr>
          </a:lstStyle>
          <a:p>
            <a:r>
              <a:rPr lang="fi-FI"/>
              <a:t>Lisää kuva napsauttamalla kuvaketta</a:t>
            </a:r>
          </a:p>
        </p:txBody>
      </p:sp>
    </p:spTree>
    <p:extLst>
      <p:ext uri="{BB962C8B-B14F-4D97-AF65-F5344CB8AC3E}">
        <p14:creationId xmlns:p14="http://schemas.microsoft.com/office/powerpoint/2010/main" val="3786451106"/>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ntent and Char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506825B-4421-4D56-BDD9-52B9A382531B}"/>
              </a:ext>
            </a:extLst>
          </p:cNvPr>
          <p:cNvSpPr>
            <a:spLocks noGrp="1"/>
          </p:cNvSpPr>
          <p:nvPr>
            <p:ph sz="half" idx="1"/>
          </p:nvPr>
        </p:nvSpPr>
        <p:spPr>
          <a:xfrm>
            <a:off x="1055439" y="1988841"/>
            <a:ext cx="4536505" cy="3961110"/>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fi-FI" dirty="0"/>
          </a:p>
        </p:txBody>
      </p:sp>
      <p:sp>
        <p:nvSpPr>
          <p:cNvPr id="6" name="Footer Placeholder 5">
            <a:extLst>
              <a:ext uri="{FF2B5EF4-FFF2-40B4-BE49-F238E27FC236}">
                <a16:creationId xmlns:a16="http://schemas.microsoft.com/office/drawing/2014/main" id="{4521ADB9-F7CA-4347-9950-470C25C77223}"/>
              </a:ext>
            </a:extLst>
          </p:cNvPr>
          <p:cNvSpPr>
            <a:spLocks noGrp="1"/>
          </p:cNvSpPr>
          <p:nvPr>
            <p:ph type="ftr" sz="quarter" idx="11"/>
          </p:nvPr>
        </p:nvSpPr>
        <p:spPr/>
        <p:txBody>
          <a:bodyPr/>
          <a:lstStyle/>
          <a:p>
            <a:r>
              <a:rPr lang="fi-FI"/>
              <a:t>footer</a:t>
            </a:r>
          </a:p>
        </p:txBody>
      </p:sp>
      <p:sp>
        <p:nvSpPr>
          <p:cNvPr id="7" name="Slide Number Placeholder 6">
            <a:extLst>
              <a:ext uri="{FF2B5EF4-FFF2-40B4-BE49-F238E27FC236}">
                <a16:creationId xmlns:a16="http://schemas.microsoft.com/office/drawing/2014/main" id="{FDEBA363-B49F-435F-9BC8-870CF66E1F1D}"/>
              </a:ext>
            </a:extLst>
          </p:cNvPr>
          <p:cNvSpPr>
            <a:spLocks noGrp="1"/>
          </p:cNvSpPr>
          <p:nvPr>
            <p:ph type="sldNum" sz="quarter" idx="12"/>
          </p:nvPr>
        </p:nvSpPr>
        <p:spPr/>
        <p:txBody>
          <a:bodyPr/>
          <a:lstStyle/>
          <a:p>
            <a:fld id="{2D93476C-688A-4883-A256-C6221A266D6F}" type="slidenum">
              <a:rPr lang="fi-FI" smtClean="0"/>
              <a:t>‹#›</a:t>
            </a:fld>
            <a:endParaRPr lang="fi-FI"/>
          </a:p>
        </p:txBody>
      </p:sp>
      <p:sp>
        <p:nvSpPr>
          <p:cNvPr id="11" name="Chart Placeholder 10"/>
          <p:cNvSpPr>
            <a:spLocks noGrp="1"/>
          </p:cNvSpPr>
          <p:nvPr>
            <p:ph type="chart" sz="quarter" idx="13"/>
          </p:nvPr>
        </p:nvSpPr>
        <p:spPr>
          <a:xfrm>
            <a:off x="5879975" y="1989388"/>
            <a:ext cx="4536505" cy="3960563"/>
          </a:xfrm>
        </p:spPr>
        <p:txBody>
          <a:bodyPr/>
          <a:lstStyle/>
          <a:p>
            <a:r>
              <a:rPr lang="fi-FI"/>
              <a:t>Lisää kaavio napsauttamalla kuvaketta</a:t>
            </a:r>
            <a:endParaRPr lang="fi-FI" dirty="0"/>
          </a:p>
        </p:txBody>
      </p:sp>
      <p:sp>
        <p:nvSpPr>
          <p:cNvPr id="13" name="Title 12"/>
          <p:cNvSpPr>
            <a:spLocks noGrp="1"/>
          </p:cNvSpPr>
          <p:nvPr>
            <p:ph type="title"/>
          </p:nvPr>
        </p:nvSpPr>
        <p:spPr/>
        <p:txBody>
          <a:bodyPr/>
          <a:lstStyle/>
          <a:p>
            <a:r>
              <a:rPr lang="fi-FI"/>
              <a:t>Muokkaa ots. perustyyl. napsautt.</a:t>
            </a:r>
            <a:endParaRPr lang="fi-FI" dirty="0"/>
          </a:p>
        </p:txBody>
      </p:sp>
    </p:spTree>
    <p:extLst>
      <p:ext uri="{BB962C8B-B14F-4D97-AF65-F5344CB8AC3E}">
        <p14:creationId xmlns:p14="http://schemas.microsoft.com/office/powerpoint/2010/main" val="3026832518"/>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mparison ">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11AEE50-EEB0-44CE-A26F-36863F0B1E01}"/>
              </a:ext>
            </a:extLst>
          </p:cNvPr>
          <p:cNvSpPr>
            <a:spLocks noGrp="1"/>
          </p:cNvSpPr>
          <p:nvPr>
            <p:ph type="body" idx="1"/>
          </p:nvPr>
        </p:nvSpPr>
        <p:spPr>
          <a:xfrm>
            <a:off x="1054800" y="1844824"/>
            <a:ext cx="4537144" cy="576064"/>
          </a:xfrm>
        </p:spPr>
        <p:txBody>
          <a:bodyPr anchor="t" anchorCtr="0"/>
          <a:lstStyle>
            <a:lvl1pPr marL="0" indent="0">
              <a:buNone/>
              <a:defRPr sz="1600" b="1" cap="all" spc="300"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4" name="Content Placeholder 3">
            <a:extLst>
              <a:ext uri="{FF2B5EF4-FFF2-40B4-BE49-F238E27FC236}">
                <a16:creationId xmlns:a16="http://schemas.microsoft.com/office/drawing/2014/main" id="{048A906B-48ED-4047-A1AA-7724FADCAC3C}"/>
              </a:ext>
            </a:extLst>
          </p:cNvPr>
          <p:cNvSpPr>
            <a:spLocks noGrp="1"/>
          </p:cNvSpPr>
          <p:nvPr>
            <p:ph sz="half" idx="2"/>
          </p:nvPr>
        </p:nvSpPr>
        <p:spPr>
          <a:xfrm>
            <a:off x="1054800" y="2494800"/>
            <a:ext cx="4536000" cy="3457054"/>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fi-FI" dirty="0"/>
          </a:p>
        </p:txBody>
      </p:sp>
      <p:sp>
        <p:nvSpPr>
          <p:cNvPr id="5" name="Text Placeholder 4">
            <a:extLst>
              <a:ext uri="{FF2B5EF4-FFF2-40B4-BE49-F238E27FC236}">
                <a16:creationId xmlns:a16="http://schemas.microsoft.com/office/drawing/2014/main" id="{47882DE5-94A5-41E4-93A6-E4BC0F0B3732}"/>
              </a:ext>
            </a:extLst>
          </p:cNvPr>
          <p:cNvSpPr>
            <a:spLocks noGrp="1"/>
          </p:cNvSpPr>
          <p:nvPr>
            <p:ph type="body" sz="quarter" idx="3"/>
          </p:nvPr>
        </p:nvSpPr>
        <p:spPr>
          <a:xfrm>
            <a:off x="5879976" y="1844824"/>
            <a:ext cx="4536000" cy="575766"/>
          </a:xfrm>
        </p:spPr>
        <p:txBody>
          <a:bodyPr anchor="t" anchorCtr="0"/>
          <a:lstStyle>
            <a:lvl1pPr marL="0" indent="0">
              <a:buNone/>
              <a:defRPr sz="1600" b="1" cap="all" spc="300"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6" name="Content Placeholder 5">
            <a:extLst>
              <a:ext uri="{FF2B5EF4-FFF2-40B4-BE49-F238E27FC236}">
                <a16:creationId xmlns:a16="http://schemas.microsoft.com/office/drawing/2014/main" id="{E3D90114-5D30-445B-B9C2-4F3451F77597}"/>
              </a:ext>
            </a:extLst>
          </p:cNvPr>
          <p:cNvSpPr>
            <a:spLocks noGrp="1"/>
          </p:cNvSpPr>
          <p:nvPr>
            <p:ph sz="quarter" idx="4"/>
          </p:nvPr>
        </p:nvSpPr>
        <p:spPr>
          <a:xfrm>
            <a:off x="5879977" y="2492896"/>
            <a:ext cx="4536000" cy="3457054"/>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fi-FI" dirty="0"/>
          </a:p>
        </p:txBody>
      </p:sp>
      <p:sp>
        <p:nvSpPr>
          <p:cNvPr id="8" name="Footer Placeholder 7">
            <a:extLst>
              <a:ext uri="{FF2B5EF4-FFF2-40B4-BE49-F238E27FC236}">
                <a16:creationId xmlns:a16="http://schemas.microsoft.com/office/drawing/2014/main" id="{579BE7FB-CF38-490C-B6FE-4DB6AAA4D117}"/>
              </a:ext>
            </a:extLst>
          </p:cNvPr>
          <p:cNvSpPr>
            <a:spLocks noGrp="1"/>
          </p:cNvSpPr>
          <p:nvPr>
            <p:ph type="ftr" sz="quarter" idx="11"/>
          </p:nvPr>
        </p:nvSpPr>
        <p:spPr/>
        <p:txBody>
          <a:bodyPr/>
          <a:lstStyle/>
          <a:p>
            <a:r>
              <a:rPr lang="fi-FI"/>
              <a:t>footer</a:t>
            </a:r>
          </a:p>
        </p:txBody>
      </p:sp>
      <p:sp>
        <p:nvSpPr>
          <p:cNvPr id="9" name="Slide Number Placeholder 8">
            <a:extLst>
              <a:ext uri="{FF2B5EF4-FFF2-40B4-BE49-F238E27FC236}">
                <a16:creationId xmlns:a16="http://schemas.microsoft.com/office/drawing/2014/main" id="{E8E0D55F-17FB-4446-954A-29AB3A0B46FF}"/>
              </a:ext>
            </a:extLst>
          </p:cNvPr>
          <p:cNvSpPr>
            <a:spLocks noGrp="1"/>
          </p:cNvSpPr>
          <p:nvPr>
            <p:ph type="sldNum" sz="quarter" idx="12"/>
          </p:nvPr>
        </p:nvSpPr>
        <p:spPr/>
        <p:txBody>
          <a:bodyPr/>
          <a:lstStyle/>
          <a:p>
            <a:fld id="{2D93476C-688A-4883-A256-C6221A266D6F}" type="slidenum">
              <a:rPr lang="fi-FI" smtClean="0"/>
              <a:t>‹#›</a:t>
            </a:fld>
            <a:endParaRPr lang="fi-FI"/>
          </a:p>
        </p:txBody>
      </p:sp>
      <p:sp>
        <p:nvSpPr>
          <p:cNvPr id="2" name="Title 1"/>
          <p:cNvSpPr>
            <a:spLocks noGrp="1"/>
          </p:cNvSpPr>
          <p:nvPr>
            <p:ph type="title"/>
          </p:nvPr>
        </p:nvSpPr>
        <p:spPr/>
        <p:txBody>
          <a:bodyPr/>
          <a:lstStyle/>
          <a:p>
            <a:r>
              <a:rPr lang="fi-FI"/>
              <a:t>Muokkaa ots. perustyyl. napsautt.</a:t>
            </a:r>
            <a:endParaRPr lang="fi-FI" dirty="0"/>
          </a:p>
        </p:txBody>
      </p:sp>
    </p:spTree>
    <p:extLst>
      <p:ext uri="{BB962C8B-B14F-4D97-AF65-F5344CB8AC3E}">
        <p14:creationId xmlns:p14="http://schemas.microsoft.com/office/powerpoint/2010/main" val="1296878425"/>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ontent and Subheader">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11AEE50-EEB0-44CE-A26F-36863F0B1E01}"/>
              </a:ext>
            </a:extLst>
          </p:cNvPr>
          <p:cNvSpPr>
            <a:spLocks noGrp="1"/>
          </p:cNvSpPr>
          <p:nvPr>
            <p:ph type="body" idx="1"/>
          </p:nvPr>
        </p:nvSpPr>
        <p:spPr>
          <a:xfrm>
            <a:off x="1055439" y="1990800"/>
            <a:ext cx="9433174" cy="432000"/>
          </a:xfrm>
        </p:spPr>
        <p:txBody>
          <a:bodyPr anchor="t" anchorCtr="0"/>
          <a:lstStyle>
            <a:lvl1pPr marL="0" indent="0">
              <a:buNone/>
              <a:defRPr sz="1600" b="1" cap="all" spc="300"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4" name="Content Placeholder 3">
            <a:extLst>
              <a:ext uri="{FF2B5EF4-FFF2-40B4-BE49-F238E27FC236}">
                <a16:creationId xmlns:a16="http://schemas.microsoft.com/office/drawing/2014/main" id="{048A906B-48ED-4047-A1AA-7724FADCAC3C}"/>
              </a:ext>
            </a:extLst>
          </p:cNvPr>
          <p:cNvSpPr>
            <a:spLocks noGrp="1"/>
          </p:cNvSpPr>
          <p:nvPr>
            <p:ph sz="half" idx="2"/>
          </p:nvPr>
        </p:nvSpPr>
        <p:spPr>
          <a:xfrm>
            <a:off x="1055439" y="2492896"/>
            <a:ext cx="9433173" cy="3457054"/>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fi-FI" dirty="0"/>
          </a:p>
        </p:txBody>
      </p:sp>
      <p:sp>
        <p:nvSpPr>
          <p:cNvPr id="8" name="Footer Placeholder 7">
            <a:extLst>
              <a:ext uri="{FF2B5EF4-FFF2-40B4-BE49-F238E27FC236}">
                <a16:creationId xmlns:a16="http://schemas.microsoft.com/office/drawing/2014/main" id="{579BE7FB-CF38-490C-B6FE-4DB6AAA4D117}"/>
              </a:ext>
            </a:extLst>
          </p:cNvPr>
          <p:cNvSpPr>
            <a:spLocks noGrp="1"/>
          </p:cNvSpPr>
          <p:nvPr>
            <p:ph type="ftr" sz="quarter" idx="11"/>
          </p:nvPr>
        </p:nvSpPr>
        <p:spPr/>
        <p:txBody>
          <a:bodyPr/>
          <a:lstStyle/>
          <a:p>
            <a:r>
              <a:rPr lang="fi-FI"/>
              <a:t>footer</a:t>
            </a:r>
          </a:p>
        </p:txBody>
      </p:sp>
      <p:sp>
        <p:nvSpPr>
          <p:cNvPr id="9" name="Slide Number Placeholder 8">
            <a:extLst>
              <a:ext uri="{FF2B5EF4-FFF2-40B4-BE49-F238E27FC236}">
                <a16:creationId xmlns:a16="http://schemas.microsoft.com/office/drawing/2014/main" id="{E8E0D55F-17FB-4446-954A-29AB3A0B46FF}"/>
              </a:ext>
            </a:extLst>
          </p:cNvPr>
          <p:cNvSpPr>
            <a:spLocks noGrp="1"/>
          </p:cNvSpPr>
          <p:nvPr>
            <p:ph type="sldNum" sz="quarter" idx="12"/>
          </p:nvPr>
        </p:nvSpPr>
        <p:spPr/>
        <p:txBody>
          <a:bodyPr/>
          <a:lstStyle/>
          <a:p>
            <a:fld id="{2D93476C-688A-4883-A256-C6221A266D6F}" type="slidenum">
              <a:rPr lang="fi-FI" smtClean="0"/>
              <a:t>‹#›</a:t>
            </a:fld>
            <a:endParaRPr lang="fi-FI"/>
          </a:p>
        </p:txBody>
      </p:sp>
      <p:sp>
        <p:nvSpPr>
          <p:cNvPr id="2" name="Title 1"/>
          <p:cNvSpPr>
            <a:spLocks noGrp="1"/>
          </p:cNvSpPr>
          <p:nvPr>
            <p:ph type="title"/>
          </p:nvPr>
        </p:nvSpPr>
        <p:spPr/>
        <p:txBody>
          <a:bodyPr/>
          <a:lstStyle/>
          <a:p>
            <a:r>
              <a:rPr lang="fi-FI"/>
              <a:t>Muokkaa ots. perustyyl. napsautt.</a:t>
            </a:r>
          </a:p>
        </p:txBody>
      </p:sp>
    </p:spTree>
    <p:extLst>
      <p:ext uri="{BB962C8B-B14F-4D97-AF65-F5344CB8AC3E}">
        <p14:creationId xmlns:p14="http://schemas.microsoft.com/office/powerpoint/2010/main" val="1463048706"/>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C8B90E-2BB0-4337-B7E7-35724C7F9F2C}"/>
              </a:ext>
            </a:extLst>
          </p:cNvPr>
          <p:cNvSpPr>
            <a:spLocks noGrp="1"/>
          </p:cNvSpPr>
          <p:nvPr>
            <p:ph type="title"/>
          </p:nvPr>
        </p:nvSpPr>
        <p:spPr/>
        <p:txBody>
          <a:bodyPr/>
          <a:lstStyle/>
          <a:p>
            <a:r>
              <a:rPr lang="fi-FI"/>
              <a:t>Muokkaa ots. perustyyl. napsautt.</a:t>
            </a:r>
            <a:endParaRPr lang="fi-FI" dirty="0"/>
          </a:p>
        </p:txBody>
      </p:sp>
      <p:sp>
        <p:nvSpPr>
          <p:cNvPr id="5" name="Footer Placeholder 4">
            <a:extLst>
              <a:ext uri="{FF2B5EF4-FFF2-40B4-BE49-F238E27FC236}">
                <a16:creationId xmlns:a16="http://schemas.microsoft.com/office/drawing/2014/main" id="{51C5D2C3-25C8-4352-8776-5CCE4854C4C2}"/>
              </a:ext>
            </a:extLst>
          </p:cNvPr>
          <p:cNvSpPr>
            <a:spLocks noGrp="1"/>
          </p:cNvSpPr>
          <p:nvPr>
            <p:ph type="ftr" sz="quarter" idx="11"/>
          </p:nvPr>
        </p:nvSpPr>
        <p:spPr/>
        <p:txBody>
          <a:bodyPr/>
          <a:lstStyle/>
          <a:p>
            <a:r>
              <a:rPr lang="fi-FI"/>
              <a:t>footer</a:t>
            </a:r>
          </a:p>
        </p:txBody>
      </p:sp>
      <p:sp>
        <p:nvSpPr>
          <p:cNvPr id="6" name="Slide Number Placeholder 5">
            <a:extLst>
              <a:ext uri="{FF2B5EF4-FFF2-40B4-BE49-F238E27FC236}">
                <a16:creationId xmlns:a16="http://schemas.microsoft.com/office/drawing/2014/main" id="{6F383F22-7BC5-4BF7-A433-07CF59FC890B}"/>
              </a:ext>
            </a:extLst>
          </p:cNvPr>
          <p:cNvSpPr>
            <a:spLocks noGrp="1"/>
          </p:cNvSpPr>
          <p:nvPr>
            <p:ph type="sldNum" sz="quarter" idx="12"/>
          </p:nvPr>
        </p:nvSpPr>
        <p:spPr/>
        <p:txBody>
          <a:bodyPr/>
          <a:lstStyle/>
          <a:p>
            <a:fld id="{2D93476C-688A-4883-A256-C6221A266D6F}" type="slidenum">
              <a:rPr lang="fi-FI" smtClean="0"/>
              <a:t>‹#›</a:t>
            </a:fld>
            <a:endParaRPr lang="fi-FI"/>
          </a:p>
        </p:txBody>
      </p:sp>
      <p:sp>
        <p:nvSpPr>
          <p:cNvPr id="8" name="Table Placeholder 7"/>
          <p:cNvSpPr>
            <a:spLocks noGrp="1"/>
          </p:cNvSpPr>
          <p:nvPr>
            <p:ph type="tbl" sz="quarter" idx="13"/>
          </p:nvPr>
        </p:nvSpPr>
        <p:spPr>
          <a:xfrm>
            <a:off x="623888" y="2060575"/>
            <a:ext cx="10944225" cy="3889375"/>
          </a:xfrm>
        </p:spPr>
        <p:txBody>
          <a:bodyPr/>
          <a:lstStyle/>
          <a:p>
            <a:r>
              <a:rPr lang="fi-FI"/>
              <a:t>Lisää taulukko napsauttamalla kuvaketta</a:t>
            </a:r>
          </a:p>
        </p:txBody>
      </p:sp>
    </p:spTree>
    <p:extLst>
      <p:ext uri="{BB962C8B-B14F-4D97-AF65-F5344CB8AC3E}">
        <p14:creationId xmlns:p14="http://schemas.microsoft.com/office/powerpoint/2010/main" val="480216894"/>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12" name="Suorakulmio 11">
            <a:extLst>
              <a:ext uri="{FF2B5EF4-FFF2-40B4-BE49-F238E27FC236}">
                <a16:creationId xmlns:a16="http://schemas.microsoft.com/office/drawing/2014/main" id="{2470656B-E267-3FD1-A0E1-789D85847E66}"/>
              </a:ext>
            </a:extLst>
          </p:cNvPr>
          <p:cNvSpPr/>
          <p:nvPr userDrawn="1"/>
        </p:nvSpPr>
        <p:spPr>
          <a:xfrm>
            <a:off x="8039449" y="1305248"/>
            <a:ext cx="3169121" cy="432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3" name="Text Placeholder 2">
            <a:extLst>
              <a:ext uri="{FF2B5EF4-FFF2-40B4-BE49-F238E27FC236}">
                <a16:creationId xmlns:a16="http://schemas.microsoft.com/office/drawing/2014/main" id="{43AD9EDE-DE07-745B-1E86-8F2F4839F18B}"/>
              </a:ext>
            </a:extLst>
          </p:cNvPr>
          <p:cNvSpPr>
            <a:spLocks noGrp="1"/>
          </p:cNvSpPr>
          <p:nvPr>
            <p:ph type="body" idx="33" hasCustomPrompt="1"/>
          </p:nvPr>
        </p:nvSpPr>
        <p:spPr>
          <a:xfrm>
            <a:off x="8189340" y="2241650"/>
            <a:ext cx="2880320" cy="936104"/>
          </a:xfrm>
        </p:spPr>
        <p:txBody>
          <a:bodyPr anchor="t" anchorCtr="0">
            <a:noAutofit/>
          </a:bodyPr>
          <a:lstStyle>
            <a:lvl1pPr marL="0" indent="0" algn="ctr">
              <a:spcBef>
                <a:spcPts val="0"/>
              </a:spcBef>
              <a:buNone/>
              <a:defRPr sz="1800" b="1" cap="none"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dirty="0"/>
              <a:t>Muokkaa tekstin </a:t>
            </a:r>
            <a:br>
              <a:rPr lang="fi-FI" dirty="0"/>
            </a:br>
            <a:r>
              <a:rPr lang="fi-FI" dirty="0"/>
              <a:t>perustyylejä </a:t>
            </a:r>
            <a:br>
              <a:rPr lang="fi-FI" dirty="0"/>
            </a:br>
            <a:r>
              <a:rPr lang="fi-FI" dirty="0"/>
              <a:t>napsauttamalla</a:t>
            </a:r>
          </a:p>
        </p:txBody>
      </p:sp>
      <p:sp>
        <p:nvSpPr>
          <p:cNvPr id="14" name="Text Placeholder 2">
            <a:extLst>
              <a:ext uri="{FF2B5EF4-FFF2-40B4-BE49-F238E27FC236}">
                <a16:creationId xmlns:a16="http://schemas.microsoft.com/office/drawing/2014/main" id="{14F705E6-14FF-DFC7-98B6-D3F115FC8E49}"/>
              </a:ext>
            </a:extLst>
          </p:cNvPr>
          <p:cNvSpPr>
            <a:spLocks noGrp="1"/>
          </p:cNvSpPr>
          <p:nvPr>
            <p:ph type="body" idx="34" hasCustomPrompt="1"/>
          </p:nvPr>
        </p:nvSpPr>
        <p:spPr>
          <a:xfrm>
            <a:off x="8184234" y="1449562"/>
            <a:ext cx="2880320" cy="675637"/>
          </a:xfrm>
        </p:spPr>
        <p:txBody>
          <a:bodyPr anchor="ctr" anchorCtr="0">
            <a:noAutofit/>
          </a:bodyPr>
          <a:lstStyle>
            <a:lvl1pPr marL="0" indent="0" algn="ctr">
              <a:buNone/>
              <a:defRPr sz="4000" b="0" cap="all" baseline="0">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03</a:t>
            </a:r>
          </a:p>
        </p:txBody>
      </p:sp>
      <p:sp>
        <p:nvSpPr>
          <p:cNvPr id="15" name="Text Placeholder 2">
            <a:extLst>
              <a:ext uri="{FF2B5EF4-FFF2-40B4-BE49-F238E27FC236}">
                <a16:creationId xmlns:a16="http://schemas.microsoft.com/office/drawing/2014/main" id="{DFA3762E-EEF1-E646-53B6-FF44C8097380}"/>
              </a:ext>
            </a:extLst>
          </p:cNvPr>
          <p:cNvSpPr>
            <a:spLocks noGrp="1"/>
          </p:cNvSpPr>
          <p:nvPr>
            <p:ph type="body" idx="35"/>
          </p:nvPr>
        </p:nvSpPr>
        <p:spPr>
          <a:xfrm>
            <a:off x="8190020" y="3249761"/>
            <a:ext cx="2880320" cy="2160000"/>
          </a:xfrm>
        </p:spPr>
        <p:txBody>
          <a:bodyPr anchor="t" anchorCtr="0">
            <a:noAutofit/>
          </a:bodyPr>
          <a:lstStyle>
            <a:lvl1pPr marL="0" indent="0" algn="ctr">
              <a:buNone/>
              <a:defRPr sz="1600" b="0" cap="none" baseline="0">
                <a:solidFill>
                  <a:schemeClr val="bg1"/>
                </a:solidFill>
              </a:defRPr>
            </a:lvl1pPr>
            <a:lvl2pPr marL="457200" indent="0" algn="ctr">
              <a:buNone/>
              <a:defRPr sz="1400" b="0">
                <a:solidFill>
                  <a:schemeClr val="accent1"/>
                </a:solidFill>
              </a:defRPr>
            </a:lvl2pPr>
            <a:lvl3pPr marL="914400" indent="0" algn="ctr">
              <a:buNone/>
              <a:defRPr sz="1400" b="0">
                <a:solidFill>
                  <a:schemeClr val="accent1"/>
                </a:solidFill>
              </a:defRPr>
            </a:lvl3pPr>
            <a:lvl4pPr marL="1371600" indent="0" algn="ctr">
              <a:buNone/>
              <a:defRPr sz="1600" b="0">
                <a:solidFill>
                  <a:schemeClr val="accent1"/>
                </a:solidFill>
              </a:defRPr>
            </a:lvl4pPr>
            <a:lvl5pPr marL="1828800" indent="0" algn="ctr">
              <a:buNone/>
              <a:defRPr sz="1600" b="0">
                <a:solidFill>
                  <a:schemeClr val="accent1"/>
                </a:solidFill>
              </a:defRPr>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8" name="Suorakulmio 7">
            <a:extLst>
              <a:ext uri="{FF2B5EF4-FFF2-40B4-BE49-F238E27FC236}">
                <a16:creationId xmlns:a16="http://schemas.microsoft.com/office/drawing/2014/main" id="{D512E447-EDA5-92DE-E67E-6677E1A02DB5}"/>
              </a:ext>
            </a:extLst>
          </p:cNvPr>
          <p:cNvSpPr/>
          <p:nvPr userDrawn="1"/>
        </p:nvSpPr>
        <p:spPr>
          <a:xfrm>
            <a:off x="4511056" y="1305248"/>
            <a:ext cx="3169121" cy="432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9" name="Text Placeholder 2">
            <a:extLst>
              <a:ext uri="{FF2B5EF4-FFF2-40B4-BE49-F238E27FC236}">
                <a16:creationId xmlns:a16="http://schemas.microsoft.com/office/drawing/2014/main" id="{ED5E8A82-EFB2-A9D4-0434-F517A1274B7B}"/>
              </a:ext>
            </a:extLst>
          </p:cNvPr>
          <p:cNvSpPr>
            <a:spLocks noGrp="1"/>
          </p:cNvSpPr>
          <p:nvPr>
            <p:ph type="body" idx="30" hasCustomPrompt="1"/>
          </p:nvPr>
        </p:nvSpPr>
        <p:spPr>
          <a:xfrm>
            <a:off x="4660947" y="2241650"/>
            <a:ext cx="2880320" cy="936104"/>
          </a:xfrm>
        </p:spPr>
        <p:txBody>
          <a:bodyPr anchor="t" anchorCtr="0">
            <a:noAutofit/>
          </a:bodyPr>
          <a:lstStyle>
            <a:lvl1pPr marL="0" indent="0" algn="ctr">
              <a:spcBef>
                <a:spcPts val="0"/>
              </a:spcBef>
              <a:buNone/>
              <a:defRPr sz="1800" b="1" cap="none"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dirty="0"/>
              <a:t>Muokkaa tekstin </a:t>
            </a:r>
            <a:br>
              <a:rPr lang="fi-FI" dirty="0"/>
            </a:br>
            <a:r>
              <a:rPr lang="fi-FI" dirty="0"/>
              <a:t>perustyylejä </a:t>
            </a:r>
            <a:br>
              <a:rPr lang="fi-FI" dirty="0"/>
            </a:br>
            <a:r>
              <a:rPr lang="fi-FI" dirty="0"/>
              <a:t>napsauttamalla</a:t>
            </a:r>
          </a:p>
        </p:txBody>
      </p:sp>
      <p:sp>
        <p:nvSpPr>
          <p:cNvPr id="10" name="Text Placeholder 2">
            <a:extLst>
              <a:ext uri="{FF2B5EF4-FFF2-40B4-BE49-F238E27FC236}">
                <a16:creationId xmlns:a16="http://schemas.microsoft.com/office/drawing/2014/main" id="{D99F3744-7569-5854-7683-C8D6F63922A0}"/>
              </a:ext>
            </a:extLst>
          </p:cNvPr>
          <p:cNvSpPr>
            <a:spLocks noGrp="1"/>
          </p:cNvSpPr>
          <p:nvPr>
            <p:ph type="body" idx="31" hasCustomPrompt="1"/>
          </p:nvPr>
        </p:nvSpPr>
        <p:spPr>
          <a:xfrm>
            <a:off x="4655841" y="1449562"/>
            <a:ext cx="2880320" cy="675637"/>
          </a:xfrm>
        </p:spPr>
        <p:txBody>
          <a:bodyPr anchor="ctr" anchorCtr="0">
            <a:noAutofit/>
          </a:bodyPr>
          <a:lstStyle>
            <a:lvl1pPr marL="0" indent="0" algn="ctr">
              <a:buNone/>
              <a:defRPr sz="4000" b="0" cap="all" baseline="0">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02</a:t>
            </a:r>
          </a:p>
        </p:txBody>
      </p:sp>
      <p:sp>
        <p:nvSpPr>
          <p:cNvPr id="11" name="Text Placeholder 2">
            <a:extLst>
              <a:ext uri="{FF2B5EF4-FFF2-40B4-BE49-F238E27FC236}">
                <a16:creationId xmlns:a16="http://schemas.microsoft.com/office/drawing/2014/main" id="{DD959FB3-2176-9FC5-838A-CD32733FDA56}"/>
              </a:ext>
            </a:extLst>
          </p:cNvPr>
          <p:cNvSpPr>
            <a:spLocks noGrp="1"/>
          </p:cNvSpPr>
          <p:nvPr>
            <p:ph type="body" idx="32"/>
          </p:nvPr>
        </p:nvSpPr>
        <p:spPr>
          <a:xfrm>
            <a:off x="4661627" y="3249761"/>
            <a:ext cx="2880320" cy="2160000"/>
          </a:xfrm>
        </p:spPr>
        <p:txBody>
          <a:bodyPr anchor="t" anchorCtr="0">
            <a:noAutofit/>
          </a:bodyPr>
          <a:lstStyle>
            <a:lvl1pPr marL="0" indent="0" algn="ctr">
              <a:buNone/>
              <a:defRPr sz="1600" b="0" cap="none" baseline="0">
                <a:solidFill>
                  <a:schemeClr val="bg1"/>
                </a:solidFill>
              </a:defRPr>
            </a:lvl1pPr>
            <a:lvl2pPr marL="457200" indent="0" algn="ctr">
              <a:buNone/>
              <a:defRPr sz="1400" b="0">
                <a:solidFill>
                  <a:schemeClr val="accent1"/>
                </a:solidFill>
              </a:defRPr>
            </a:lvl2pPr>
            <a:lvl3pPr marL="914400" indent="0" algn="ctr">
              <a:buNone/>
              <a:defRPr sz="1400" b="0">
                <a:solidFill>
                  <a:schemeClr val="accent1"/>
                </a:solidFill>
              </a:defRPr>
            </a:lvl3pPr>
            <a:lvl4pPr marL="1371600" indent="0" algn="ctr">
              <a:buNone/>
              <a:defRPr sz="1600" b="0">
                <a:solidFill>
                  <a:schemeClr val="accent1"/>
                </a:solidFill>
              </a:defRPr>
            </a:lvl4pPr>
            <a:lvl5pPr marL="1828800" indent="0" algn="ctr">
              <a:buNone/>
              <a:defRPr sz="1600" b="0">
                <a:solidFill>
                  <a:schemeClr val="accent1"/>
                </a:solidFill>
              </a:defRPr>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3" name="Suorakulmio 2">
            <a:extLst>
              <a:ext uri="{FF2B5EF4-FFF2-40B4-BE49-F238E27FC236}">
                <a16:creationId xmlns:a16="http://schemas.microsoft.com/office/drawing/2014/main" id="{65E89691-65B7-3CE7-ACAD-4709FBFA6D0A}"/>
              </a:ext>
            </a:extLst>
          </p:cNvPr>
          <p:cNvSpPr/>
          <p:nvPr userDrawn="1"/>
        </p:nvSpPr>
        <p:spPr>
          <a:xfrm>
            <a:off x="983430" y="1305248"/>
            <a:ext cx="3169121" cy="432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5" name="Footer Placeholder 4">
            <a:extLst>
              <a:ext uri="{FF2B5EF4-FFF2-40B4-BE49-F238E27FC236}">
                <a16:creationId xmlns:a16="http://schemas.microsoft.com/office/drawing/2014/main" id="{51C5D2C3-25C8-4352-8776-5CCE4854C4C2}"/>
              </a:ext>
            </a:extLst>
          </p:cNvPr>
          <p:cNvSpPr>
            <a:spLocks noGrp="1"/>
          </p:cNvSpPr>
          <p:nvPr>
            <p:ph type="ftr" sz="quarter" idx="11"/>
          </p:nvPr>
        </p:nvSpPr>
        <p:spPr/>
        <p:txBody>
          <a:bodyPr/>
          <a:lstStyle/>
          <a:p>
            <a:r>
              <a:rPr lang="fi-FI"/>
              <a:t>footer</a:t>
            </a:r>
          </a:p>
        </p:txBody>
      </p:sp>
      <p:sp>
        <p:nvSpPr>
          <p:cNvPr id="6" name="Slide Number Placeholder 5">
            <a:extLst>
              <a:ext uri="{FF2B5EF4-FFF2-40B4-BE49-F238E27FC236}">
                <a16:creationId xmlns:a16="http://schemas.microsoft.com/office/drawing/2014/main" id="{6F383F22-7BC5-4BF7-A433-07CF59FC890B}"/>
              </a:ext>
            </a:extLst>
          </p:cNvPr>
          <p:cNvSpPr>
            <a:spLocks noGrp="1"/>
          </p:cNvSpPr>
          <p:nvPr>
            <p:ph type="sldNum" sz="quarter" idx="12"/>
          </p:nvPr>
        </p:nvSpPr>
        <p:spPr/>
        <p:txBody>
          <a:bodyPr/>
          <a:lstStyle/>
          <a:p>
            <a:fld id="{2D93476C-688A-4883-A256-C6221A266D6F}" type="slidenum">
              <a:rPr lang="fi-FI" smtClean="0"/>
              <a:t>‹#›</a:t>
            </a:fld>
            <a:endParaRPr lang="fi-FI"/>
          </a:p>
        </p:txBody>
      </p:sp>
      <p:sp>
        <p:nvSpPr>
          <p:cNvPr id="22" name="Text Placeholder 2">
            <a:extLst>
              <a:ext uri="{FF2B5EF4-FFF2-40B4-BE49-F238E27FC236}">
                <a16:creationId xmlns:a16="http://schemas.microsoft.com/office/drawing/2014/main" id="{C11AEE50-EEB0-44CE-A26F-36863F0B1E01}"/>
              </a:ext>
            </a:extLst>
          </p:cNvPr>
          <p:cNvSpPr>
            <a:spLocks noGrp="1"/>
          </p:cNvSpPr>
          <p:nvPr>
            <p:ph type="body" idx="1" hasCustomPrompt="1"/>
          </p:nvPr>
        </p:nvSpPr>
        <p:spPr>
          <a:xfrm>
            <a:off x="1132554" y="2241948"/>
            <a:ext cx="2880320" cy="936104"/>
          </a:xfrm>
        </p:spPr>
        <p:txBody>
          <a:bodyPr anchor="t" anchorCtr="0">
            <a:noAutofit/>
          </a:bodyPr>
          <a:lstStyle>
            <a:lvl1pPr marL="0" indent="0" algn="ctr">
              <a:spcBef>
                <a:spcPts val="0"/>
              </a:spcBef>
              <a:buNone/>
              <a:defRPr sz="1800" b="1" cap="none"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dirty="0"/>
              <a:t>Muokkaa tekstin </a:t>
            </a:r>
            <a:br>
              <a:rPr lang="fi-FI" dirty="0"/>
            </a:br>
            <a:r>
              <a:rPr lang="fi-FI" dirty="0"/>
              <a:t>perustyylejä </a:t>
            </a:r>
            <a:br>
              <a:rPr lang="fi-FI" dirty="0"/>
            </a:br>
            <a:r>
              <a:rPr lang="fi-FI" dirty="0"/>
              <a:t>napsauttamalla</a:t>
            </a:r>
          </a:p>
        </p:txBody>
      </p:sp>
      <p:sp>
        <p:nvSpPr>
          <p:cNvPr id="16" name="Text Placeholder 2">
            <a:extLst>
              <a:ext uri="{FF2B5EF4-FFF2-40B4-BE49-F238E27FC236}">
                <a16:creationId xmlns:a16="http://schemas.microsoft.com/office/drawing/2014/main" id="{C11AEE50-EEB0-44CE-A26F-36863F0B1E01}"/>
              </a:ext>
            </a:extLst>
          </p:cNvPr>
          <p:cNvSpPr>
            <a:spLocks noGrp="1"/>
          </p:cNvSpPr>
          <p:nvPr>
            <p:ph type="body" idx="26" hasCustomPrompt="1"/>
          </p:nvPr>
        </p:nvSpPr>
        <p:spPr>
          <a:xfrm>
            <a:off x="1127448" y="1449562"/>
            <a:ext cx="2880320" cy="675637"/>
          </a:xfrm>
        </p:spPr>
        <p:txBody>
          <a:bodyPr anchor="ctr" anchorCtr="0">
            <a:noAutofit/>
          </a:bodyPr>
          <a:lstStyle>
            <a:lvl1pPr marL="0" indent="0" algn="ctr">
              <a:buNone/>
              <a:defRPr sz="4000" b="0" cap="all" baseline="0">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01</a:t>
            </a:r>
          </a:p>
        </p:txBody>
      </p:sp>
      <p:sp>
        <p:nvSpPr>
          <p:cNvPr id="2" name="Text Placeholder 2">
            <a:extLst>
              <a:ext uri="{FF2B5EF4-FFF2-40B4-BE49-F238E27FC236}">
                <a16:creationId xmlns:a16="http://schemas.microsoft.com/office/drawing/2014/main" id="{634F3F51-76AD-1CB9-94F2-13ECAF241231}"/>
              </a:ext>
            </a:extLst>
          </p:cNvPr>
          <p:cNvSpPr>
            <a:spLocks noGrp="1"/>
          </p:cNvSpPr>
          <p:nvPr>
            <p:ph type="body" idx="29"/>
          </p:nvPr>
        </p:nvSpPr>
        <p:spPr>
          <a:xfrm>
            <a:off x="1133234" y="3250059"/>
            <a:ext cx="2880320" cy="2160000"/>
          </a:xfrm>
        </p:spPr>
        <p:txBody>
          <a:bodyPr anchor="t" anchorCtr="0">
            <a:noAutofit/>
          </a:bodyPr>
          <a:lstStyle>
            <a:lvl1pPr marL="0" indent="0" algn="ctr">
              <a:buNone/>
              <a:defRPr sz="1600" b="0" cap="none" baseline="0">
                <a:solidFill>
                  <a:schemeClr val="bg1"/>
                </a:solidFill>
              </a:defRPr>
            </a:lvl1pPr>
            <a:lvl2pPr marL="457200" indent="0" algn="ctr">
              <a:buNone/>
              <a:defRPr sz="1400" b="0">
                <a:solidFill>
                  <a:schemeClr val="accent1"/>
                </a:solidFill>
              </a:defRPr>
            </a:lvl2pPr>
            <a:lvl3pPr marL="914400" indent="0" algn="ctr">
              <a:buNone/>
              <a:defRPr sz="1400" b="0">
                <a:solidFill>
                  <a:schemeClr val="accent1"/>
                </a:solidFill>
              </a:defRPr>
            </a:lvl3pPr>
            <a:lvl4pPr marL="1371600" indent="0" algn="ctr">
              <a:buNone/>
              <a:defRPr sz="1600" b="0">
                <a:solidFill>
                  <a:schemeClr val="accent1"/>
                </a:solidFill>
              </a:defRPr>
            </a:lvl4pPr>
            <a:lvl5pPr marL="1828800" indent="0" algn="ctr">
              <a:buNone/>
              <a:defRPr sz="1600" b="0">
                <a:solidFill>
                  <a:schemeClr val="accent1"/>
                </a:solidFill>
              </a:defRPr>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Tree>
    <p:extLst>
      <p:ext uri="{BB962C8B-B14F-4D97-AF65-F5344CB8AC3E}">
        <p14:creationId xmlns:p14="http://schemas.microsoft.com/office/powerpoint/2010/main" val="1044458678"/>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Title Only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1DA4F4-1E74-4D6E-90DA-227CACB08DA0}"/>
              </a:ext>
            </a:extLst>
          </p:cNvPr>
          <p:cNvSpPr>
            <a:spLocks noGrp="1"/>
          </p:cNvSpPr>
          <p:nvPr>
            <p:ph type="title"/>
          </p:nvPr>
        </p:nvSpPr>
        <p:spPr/>
        <p:txBody>
          <a:bodyPr/>
          <a:lstStyle/>
          <a:p>
            <a:r>
              <a:rPr lang="fi-FI"/>
              <a:t>Muokkaa ots. perustyyl. napsautt.</a:t>
            </a:r>
            <a:endParaRPr lang="fi-FI" dirty="0"/>
          </a:p>
        </p:txBody>
      </p:sp>
      <p:sp>
        <p:nvSpPr>
          <p:cNvPr id="4" name="Footer Placeholder 3">
            <a:extLst>
              <a:ext uri="{FF2B5EF4-FFF2-40B4-BE49-F238E27FC236}">
                <a16:creationId xmlns:a16="http://schemas.microsoft.com/office/drawing/2014/main" id="{F16A3006-8F0B-4F7E-994B-E33428DFB41C}"/>
              </a:ext>
            </a:extLst>
          </p:cNvPr>
          <p:cNvSpPr>
            <a:spLocks noGrp="1"/>
          </p:cNvSpPr>
          <p:nvPr>
            <p:ph type="ftr" sz="quarter" idx="11"/>
          </p:nvPr>
        </p:nvSpPr>
        <p:spPr/>
        <p:txBody>
          <a:bodyPr/>
          <a:lstStyle/>
          <a:p>
            <a:r>
              <a:rPr lang="fi-FI"/>
              <a:t>footer</a:t>
            </a:r>
          </a:p>
        </p:txBody>
      </p:sp>
      <p:sp>
        <p:nvSpPr>
          <p:cNvPr id="5" name="Slide Number Placeholder 4">
            <a:extLst>
              <a:ext uri="{FF2B5EF4-FFF2-40B4-BE49-F238E27FC236}">
                <a16:creationId xmlns:a16="http://schemas.microsoft.com/office/drawing/2014/main" id="{4A6BB086-EAE7-461E-AD00-67F13C48BA58}"/>
              </a:ext>
            </a:extLst>
          </p:cNvPr>
          <p:cNvSpPr>
            <a:spLocks noGrp="1"/>
          </p:cNvSpPr>
          <p:nvPr>
            <p:ph type="sldNum" sz="quarter" idx="12"/>
          </p:nvPr>
        </p:nvSpPr>
        <p:spPr/>
        <p:txBody>
          <a:bodyPr/>
          <a:lstStyle/>
          <a:p>
            <a:fld id="{2D93476C-688A-4883-A256-C6221A266D6F}" type="slidenum">
              <a:rPr lang="fi-FI" smtClean="0"/>
              <a:t>‹#›</a:t>
            </a:fld>
            <a:endParaRPr lang="fi-FI"/>
          </a:p>
        </p:txBody>
      </p:sp>
    </p:spTree>
    <p:extLst>
      <p:ext uri="{BB962C8B-B14F-4D97-AF65-F5344CB8AC3E}">
        <p14:creationId xmlns:p14="http://schemas.microsoft.com/office/powerpoint/2010/main" val="2722556149"/>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Blank ">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783429F2-A136-4C87-A15F-AC9916CA2AFE}"/>
              </a:ext>
            </a:extLst>
          </p:cNvPr>
          <p:cNvSpPr>
            <a:spLocks noGrp="1"/>
          </p:cNvSpPr>
          <p:nvPr>
            <p:ph type="ftr" sz="quarter" idx="11"/>
          </p:nvPr>
        </p:nvSpPr>
        <p:spPr/>
        <p:txBody>
          <a:bodyPr/>
          <a:lstStyle/>
          <a:p>
            <a:r>
              <a:rPr lang="fi-FI"/>
              <a:t>footer</a:t>
            </a:r>
          </a:p>
        </p:txBody>
      </p:sp>
      <p:sp>
        <p:nvSpPr>
          <p:cNvPr id="4" name="Slide Number Placeholder 3">
            <a:extLst>
              <a:ext uri="{FF2B5EF4-FFF2-40B4-BE49-F238E27FC236}">
                <a16:creationId xmlns:a16="http://schemas.microsoft.com/office/drawing/2014/main" id="{015B4221-9A12-4570-9AC3-A42637848526}"/>
              </a:ext>
            </a:extLst>
          </p:cNvPr>
          <p:cNvSpPr>
            <a:spLocks noGrp="1"/>
          </p:cNvSpPr>
          <p:nvPr>
            <p:ph type="sldNum" sz="quarter" idx="12"/>
          </p:nvPr>
        </p:nvSpPr>
        <p:spPr/>
        <p:txBody>
          <a:bodyPr/>
          <a:lstStyle/>
          <a:p>
            <a:fld id="{2D93476C-688A-4883-A256-C6221A266D6F}" type="slidenum">
              <a:rPr lang="fi-FI" smtClean="0"/>
              <a:t>‹#›</a:t>
            </a:fld>
            <a:endParaRPr lang="fi-FI"/>
          </a:p>
        </p:txBody>
      </p:sp>
    </p:spTree>
    <p:extLst>
      <p:ext uri="{BB962C8B-B14F-4D97-AF65-F5344CB8AC3E}">
        <p14:creationId xmlns:p14="http://schemas.microsoft.com/office/powerpoint/2010/main" val="2784263457"/>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Thank you Polku">
    <p:bg>
      <p:bgPr>
        <a:solidFill>
          <a:schemeClr val="accent1"/>
        </a:solidFill>
        <a:effectLst/>
      </p:bgPr>
    </p:bg>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4D7265BC-59E4-B8F2-5048-B862CF8D31E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1999" cy="6857999"/>
          </a:xfrm>
          <a:prstGeom prst="rect">
            <a:avLst/>
          </a:prstGeom>
        </p:spPr>
      </p:pic>
      <p:pic>
        <p:nvPicPr>
          <p:cNvPr id="3" name="Kuva 2">
            <a:extLst>
              <a:ext uri="{FF2B5EF4-FFF2-40B4-BE49-F238E27FC236}">
                <a16:creationId xmlns:a16="http://schemas.microsoft.com/office/drawing/2014/main" id="{B8244545-D0DE-C818-C31D-B4AF5D04D639}"/>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4655810" y="2880000"/>
            <a:ext cx="2880379" cy="820361"/>
          </a:xfrm>
          <a:prstGeom prst="rect">
            <a:avLst/>
          </a:prstGeom>
        </p:spPr>
      </p:pic>
      <p:sp>
        <p:nvSpPr>
          <p:cNvPr id="2" name="TextBox 13">
            <a:extLst>
              <a:ext uri="{FF2B5EF4-FFF2-40B4-BE49-F238E27FC236}">
                <a16:creationId xmlns:a16="http://schemas.microsoft.com/office/drawing/2014/main" id="{83BDF05C-7BFE-D657-C44C-9A6F5A33D000}"/>
              </a:ext>
            </a:extLst>
          </p:cNvPr>
          <p:cNvSpPr txBox="1"/>
          <p:nvPr userDrawn="1"/>
        </p:nvSpPr>
        <p:spPr>
          <a:xfrm>
            <a:off x="5251036" y="6237312"/>
            <a:ext cx="1689928" cy="360040"/>
          </a:xfrm>
          <a:prstGeom prst="rect">
            <a:avLst/>
          </a:prstGeom>
          <a:noFill/>
        </p:spPr>
        <p:txBody>
          <a:bodyPr wrap="none" lIns="0" tIns="0" rIns="0" bIns="0" rtlCol="0" anchor="ctr" anchorCtr="0">
            <a:noAutofit/>
          </a:bodyPr>
          <a:lstStyle/>
          <a:p>
            <a:pPr algn="ctr"/>
            <a:r>
              <a:rPr lang="fi-FI" sz="1800" dirty="0">
                <a:solidFill>
                  <a:schemeClr val="bg1"/>
                </a:solidFill>
              </a:rPr>
              <a:t>terveystalo.com</a:t>
            </a:r>
          </a:p>
        </p:txBody>
      </p:sp>
    </p:spTree>
    <p:extLst>
      <p:ext uri="{BB962C8B-B14F-4D97-AF65-F5344CB8AC3E}">
        <p14:creationId xmlns:p14="http://schemas.microsoft.com/office/powerpoint/2010/main" val="1665326265"/>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Thank you ENG Polku">
    <p:bg>
      <p:bgPr>
        <a:solidFill>
          <a:schemeClr val="accent1"/>
        </a:solidFill>
        <a:effectLst/>
      </p:bgPr>
    </p:bg>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34EF3868-195C-2D3F-F4F9-6919C81A394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1999" cy="6857999"/>
          </a:xfrm>
          <a:prstGeom prst="rect">
            <a:avLst/>
          </a:prstGeom>
        </p:spPr>
      </p:pic>
      <p:pic>
        <p:nvPicPr>
          <p:cNvPr id="3" name="Kuva 2">
            <a:extLst>
              <a:ext uri="{FF2B5EF4-FFF2-40B4-BE49-F238E27FC236}">
                <a16:creationId xmlns:a16="http://schemas.microsoft.com/office/drawing/2014/main" id="{45151818-C0F4-1559-CF0E-ED7607B03C34}"/>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4652051" y="2880000"/>
            <a:ext cx="2883558" cy="821266"/>
          </a:xfrm>
          <a:prstGeom prst="rect">
            <a:avLst/>
          </a:prstGeom>
        </p:spPr>
      </p:pic>
      <p:sp>
        <p:nvSpPr>
          <p:cNvPr id="2" name="TextBox 13">
            <a:extLst>
              <a:ext uri="{FF2B5EF4-FFF2-40B4-BE49-F238E27FC236}">
                <a16:creationId xmlns:a16="http://schemas.microsoft.com/office/drawing/2014/main" id="{E9580C98-1BE9-F4DF-4D6C-03E565AF8B53}"/>
              </a:ext>
            </a:extLst>
          </p:cNvPr>
          <p:cNvSpPr txBox="1"/>
          <p:nvPr userDrawn="1"/>
        </p:nvSpPr>
        <p:spPr>
          <a:xfrm>
            <a:off x="5251036" y="6237312"/>
            <a:ext cx="1689928" cy="360040"/>
          </a:xfrm>
          <a:prstGeom prst="rect">
            <a:avLst/>
          </a:prstGeom>
          <a:noFill/>
        </p:spPr>
        <p:txBody>
          <a:bodyPr wrap="none" lIns="0" tIns="0" rIns="0" bIns="0" rtlCol="0" anchor="ctr" anchorCtr="0">
            <a:noAutofit/>
          </a:bodyPr>
          <a:lstStyle/>
          <a:p>
            <a:pPr algn="ctr"/>
            <a:r>
              <a:rPr lang="fi-FI" sz="1800" dirty="0">
                <a:solidFill>
                  <a:schemeClr val="bg1"/>
                </a:solidFill>
              </a:rPr>
              <a:t>terveystalo.com</a:t>
            </a:r>
          </a:p>
        </p:txBody>
      </p:sp>
    </p:spTree>
    <p:extLst>
      <p:ext uri="{BB962C8B-B14F-4D97-AF65-F5344CB8AC3E}">
        <p14:creationId xmlns:p14="http://schemas.microsoft.com/office/powerpoint/2010/main" val="546172817"/>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Thank you">
    <p:bg>
      <p:bgPr>
        <a:solidFill>
          <a:schemeClr val="accent1"/>
        </a:solidFill>
        <a:effectLst/>
      </p:bgPr>
    </p:bg>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B8244545-D0DE-C818-C31D-B4AF5D04D639}"/>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655810" y="2880000"/>
            <a:ext cx="2880379" cy="820361"/>
          </a:xfrm>
          <a:prstGeom prst="rect">
            <a:avLst/>
          </a:prstGeom>
        </p:spPr>
      </p:pic>
      <p:sp>
        <p:nvSpPr>
          <p:cNvPr id="2" name="TextBox 13">
            <a:extLst>
              <a:ext uri="{FF2B5EF4-FFF2-40B4-BE49-F238E27FC236}">
                <a16:creationId xmlns:a16="http://schemas.microsoft.com/office/drawing/2014/main" id="{E6A95438-3BD8-50EC-4864-6BDB00BEF79A}"/>
              </a:ext>
            </a:extLst>
          </p:cNvPr>
          <p:cNvSpPr txBox="1"/>
          <p:nvPr userDrawn="1"/>
        </p:nvSpPr>
        <p:spPr>
          <a:xfrm>
            <a:off x="5251036" y="6237312"/>
            <a:ext cx="1689928" cy="360040"/>
          </a:xfrm>
          <a:prstGeom prst="rect">
            <a:avLst/>
          </a:prstGeom>
          <a:noFill/>
        </p:spPr>
        <p:txBody>
          <a:bodyPr wrap="none" lIns="0" tIns="0" rIns="0" bIns="0" rtlCol="0" anchor="ctr" anchorCtr="0">
            <a:noAutofit/>
          </a:bodyPr>
          <a:lstStyle/>
          <a:p>
            <a:pPr algn="ctr"/>
            <a:r>
              <a:rPr lang="fi-FI" sz="1800" dirty="0">
                <a:solidFill>
                  <a:schemeClr val="bg1"/>
                </a:solidFill>
              </a:rPr>
              <a:t>terveystalo.com</a:t>
            </a:r>
          </a:p>
        </p:txBody>
      </p:sp>
    </p:spTree>
    <p:extLst>
      <p:ext uri="{BB962C8B-B14F-4D97-AF65-F5344CB8AC3E}">
        <p14:creationId xmlns:p14="http://schemas.microsoft.com/office/powerpoint/2010/main" val="3439824349"/>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Thank you ENG">
    <p:bg>
      <p:bgPr>
        <a:solidFill>
          <a:schemeClr val="accent1"/>
        </a:solidFill>
        <a:effectLst/>
      </p:bgPr>
    </p:bg>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45151818-C0F4-1559-CF0E-ED7607B03C3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652051" y="2880000"/>
            <a:ext cx="2883558" cy="821266"/>
          </a:xfrm>
          <a:prstGeom prst="rect">
            <a:avLst/>
          </a:prstGeom>
        </p:spPr>
      </p:pic>
      <p:sp>
        <p:nvSpPr>
          <p:cNvPr id="2" name="TextBox 13">
            <a:extLst>
              <a:ext uri="{FF2B5EF4-FFF2-40B4-BE49-F238E27FC236}">
                <a16:creationId xmlns:a16="http://schemas.microsoft.com/office/drawing/2014/main" id="{FC3A9401-179E-01E5-C060-7586932C1248}"/>
              </a:ext>
            </a:extLst>
          </p:cNvPr>
          <p:cNvSpPr txBox="1"/>
          <p:nvPr userDrawn="1"/>
        </p:nvSpPr>
        <p:spPr>
          <a:xfrm>
            <a:off x="5251036" y="6237312"/>
            <a:ext cx="1689928" cy="360040"/>
          </a:xfrm>
          <a:prstGeom prst="rect">
            <a:avLst/>
          </a:prstGeom>
          <a:noFill/>
        </p:spPr>
        <p:txBody>
          <a:bodyPr wrap="none" lIns="0" tIns="0" rIns="0" bIns="0" rtlCol="0" anchor="ctr" anchorCtr="0">
            <a:noAutofit/>
          </a:bodyPr>
          <a:lstStyle/>
          <a:p>
            <a:pPr algn="ctr"/>
            <a:r>
              <a:rPr lang="fi-FI" sz="1800" dirty="0">
                <a:solidFill>
                  <a:schemeClr val="bg1"/>
                </a:solidFill>
              </a:rPr>
              <a:t>terveystalo.com</a:t>
            </a:r>
          </a:p>
        </p:txBody>
      </p:sp>
    </p:spTree>
    <p:extLst>
      <p:ext uri="{BB962C8B-B14F-4D97-AF65-F5344CB8AC3E}">
        <p14:creationId xmlns:p14="http://schemas.microsoft.com/office/powerpoint/2010/main" val="2662532474"/>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48830DC-E8A0-41AD-BAB4-49A23E7FDFA7}"/>
              </a:ext>
            </a:extLst>
          </p:cNvPr>
          <p:cNvSpPr>
            <a:spLocks noGrp="1"/>
          </p:cNvSpPr>
          <p:nvPr>
            <p:ph type="title"/>
          </p:nvPr>
        </p:nvSpPr>
        <p:spPr>
          <a:xfrm>
            <a:off x="1055439" y="576000"/>
            <a:ext cx="9361041" cy="1080120"/>
          </a:xfrm>
          <a:prstGeom prst="rect">
            <a:avLst/>
          </a:prstGeom>
        </p:spPr>
        <p:txBody>
          <a:bodyPr vert="horz" lIns="0" tIns="0" rIns="0" bIns="0" rtlCol="0" anchor="t" anchorCtr="0">
            <a:noAutofit/>
          </a:body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Text Placeholder 2">
            <a:extLst>
              <a:ext uri="{FF2B5EF4-FFF2-40B4-BE49-F238E27FC236}">
                <a16:creationId xmlns:a16="http://schemas.microsoft.com/office/drawing/2014/main" id="{186E8A2E-9367-4649-9AEF-5F415EFB0D33}"/>
              </a:ext>
            </a:extLst>
          </p:cNvPr>
          <p:cNvSpPr>
            <a:spLocks noGrp="1"/>
          </p:cNvSpPr>
          <p:nvPr>
            <p:ph type="body" idx="1"/>
          </p:nvPr>
        </p:nvSpPr>
        <p:spPr>
          <a:xfrm>
            <a:off x="1055440" y="1988841"/>
            <a:ext cx="9361040" cy="3961110"/>
          </a:xfrm>
          <a:prstGeom prst="rect">
            <a:avLst/>
          </a:prstGeom>
        </p:spPr>
        <p:txBody>
          <a:bodyPr vert="horz" lIns="0" tIns="0" rIns="0" bIns="0" rtlCol="0" anchor="t" anchorCtr="0">
            <a:noAutofit/>
          </a:body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p:txBody>
      </p:sp>
      <p:sp>
        <p:nvSpPr>
          <p:cNvPr id="4" name="Date Placeholder 3">
            <a:extLst>
              <a:ext uri="{FF2B5EF4-FFF2-40B4-BE49-F238E27FC236}">
                <a16:creationId xmlns:a16="http://schemas.microsoft.com/office/drawing/2014/main" id="{ECB007AB-9E80-41BB-B42D-8CFDC72607F1}"/>
              </a:ext>
            </a:extLst>
          </p:cNvPr>
          <p:cNvSpPr>
            <a:spLocks noGrp="1"/>
          </p:cNvSpPr>
          <p:nvPr>
            <p:ph type="dt" sz="half" idx="2"/>
          </p:nvPr>
        </p:nvSpPr>
        <p:spPr>
          <a:xfrm>
            <a:off x="5375920" y="6381328"/>
            <a:ext cx="1440160" cy="143718"/>
          </a:xfrm>
          <a:prstGeom prst="rect">
            <a:avLst/>
          </a:prstGeom>
        </p:spPr>
        <p:txBody>
          <a:bodyPr vert="horz" lIns="0" tIns="0" rIns="0" bIns="0" rtlCol="0" anchor="ctr" anchorCtr="0">
            <a:noAutofit/>
          </a:bodyPr>
          <a:lstStyle>
            <a:lvl1pPr algn="ctr">
              <a:defRPr sz="900" cap="all" baseline="0">
                <a:solidFill>
                  <a:schemeClr val="accent1"/>
                </a:solidFill>
              </a:defRPr>
            </a:lvl1pPr>
          </a:lstStyle>
          <a:p>
            <a:fld id="{35307994-2DE0-4846-B2D1-5747310001F3}" type="datetime1">
              <a:rPr lang="fi-FI" smtClean="0"/>
              <a:t>25.8.2026</a:t>
            </a:fld>
            <a:endParaRPr lang="fi-FI" dirty="0"/>
          </a:p>
        </p:txBody>
      </p:sp>
      <p:sp>
        <p:nvSpPr>
          <p:cNvPr id="5" name="Footer Placeholder 4">
            <a:extLst>
              <a:ext uri="{FF2B5EF4-FFF2-40B4-BE49-F238E27FC236}">
                <a16:creationId xmlns:a16="http://schemas.microsoft.com/office/drawing/2014/main" id="{85574455-FD42-4F1A-8742-5D2F5F945997}"/>
              </a:ext>
            </a:extLst>
          </p:cNvPr>
          <p:cNvSpPr>
            <a:spLocks noGrp="1"/>
          </p:cNvSpPr>
          <p:nvPr>
            <p:ph type="ftr" sz="quarter" idx="3"/>
          </p:nvPr>
        </p:nvSpPr>
        <p:spPr>
          <a:xfrm>
            <a:off x="623392" y="6381327"/>
            <a:ext cx="4752528" cy="144017"/>
          </a:xfrm>
          <a:prstGeom prst="rect">
            <a:avLst/>
          </a:prstGeom>
        </p:spPr>
        <p:txBody>
          <a:bodyPr vert="horz" lIns="0" tIns="0" rIns="0" bIns="0" rtlCol="0" anchor="ctr" anchorCtr="0">
            <a:noAutofit/>
          </a:bodyPr>
          <a:lstStyle>
            <a:lvl1pPr algn="l">
              <a:defRPr sz="900" b="0" cap="all" baseline="0">
                <a:solidFill>
                  <a:schemeClr val="accent1"/>
                </a:solidFill>
              </a:defRPr>
            </a:lvl1pPr>
          </a:lstStyle>
          <a:p>
            <a:r>
              <a:rPr lang="fi-FI"/>
              <a:t>footer</a:t>
            </a:r>
            <a:endParaRPr lang="fi-FI" dirty="0"/>
          </a:p>
        </p:txBody>
      </p:sp>
      <p:sp>
        <p:nvSpPr>
          <p:cNvPr id="6" name="Slide Number Placeholder 5">
            <a:extLst>
              <a:ext uri="{FF2B5EF4-FFF2-40B4-BE49-F238E27FC236}">
                <a16:creationId xmlns:a16="http://schemas.microsoft.com/office/drawing/2014/main" id="{A9435B03-E8FE-4972-B706-393AD4206B67}"/>
              </a:ext>
            </a:extLst>
          </p:cNvPr>
          <p:cNvSpPr>
            <a:spLocks noGrp="1"/>
          </p:cNvSpPr>
          <p:nvPr>
            <p:ph type="sldNum" sz="quarter" idx="4"/>
          </p:nvPr>
        </p:nvSpPr>
        <p:spPr>
          <a:xfrm>
            <a:off x="335361" y="6381178"/>
            <a:ext cx="288032" cy="144018"/>
          </a:xfrm>
          <a:prstGeom prst="rect">
            <a:avLst/>
          </a:prstGeom>
        </p:spPr>
        <p:txBody>
          <a:bodyPr vert="horz" lIns="0" tIns="0" rIns="0" bIns="0" rtlCol="0" anchor="ctr" anchorCtr="0">
            <a:noAutofit/>
          </a:bodyPr>
          <a:lstStyle>
            <a:lvl1pPr algn="l">
              <a:defRPr sz="900" cap="all" baseline="0">
                <a:solidFill>
                  <a:schemeClr val="accent1"/>
                </a:solidFill>
              </a:defRPr>
            </a:lvl1pPr>
          </a:lstStyle>
          <a:p>
            <a:fld id="{2D93476C-688A-4883-A256-C6221A266D6F}" type="slidenum">
              <a:rPr lang="fi-FI" smtClean="0"/>
              <a:pPr/>
              <a:t>‹#›</a:t>
            </a:fld>
            <a:endParaRPr lang="fi-FI" dirty="0"/>
          </a:p>
        </p:txBody>
      </p:sp>
      <p:sp>
        <p:nvSpPr>
          <p:cNvPr id="9" name="Freeform 9"/>
          <p:cNvSpPr>
            <a:spLocks noEditPoints="1"/>
          </p:cNvSpPr>
          <p:nvPr userDrawn="1"/>
        </p:nvSpPr>
        <p:spPr bwMode="auto">
          <a:xfrm>
            <a:off x="10776640" y="6320872"/>
            <a:ext cx="1080000" cy="204472"/>
          </a:xfrm>
          <a:custGeom>
            <a:avLst/>
            <a:gdLst>
              <a:gd name="T0" fmla="*/ 4 w 3898"/>
              <a:gd name="T1" fmla="*/ 104 h 738"/>
              <a:gd name="T2" fmla="*/ 2251 w 3898"/>
              <a:gd name="T3" fmla="*/ 153 h 738"/>
              <a:gd name="T4" fmla="*/ 2025 w 3898"/>
              <a:gd name="T5" fmla="*/ 738 h 738"/>
              <a:gd name="T6" fmla="*/ 2027 w 3898"/>
              <a:gd name="T7" fmla="*/ 569 h 738"/>
              <a:gd name="T8" fmla="*/ 1943 w 3898"/>
              <a:gd name="T9" fmla="*/ 152 h 738"/>
              <a:gd name="T10" fmla="*/ 2847 w 3898"/>
              <a:gd name="T11" fmla="*/ 566 h 738"/>
              <a:gd name="T12" fmla="*/ 2667 w 3898"/>
              <a:gd name="T13" fmla="*/ 513 h 738"/>
              <a:gd name="T14" fmla="*/ 2657 w 3898"/>
              <a:gd name="T15" fmla="*/ 151 h 738"/>
              <a:gd name="T16" fmla="*/ 2834 w 3898"/>
              <a:gd name="T17" fmla="*/ 151 h 738"/>
              <a:gd name="T18" fmla="*/ 2778 w 3898"/>
              <a:gd name="T19" fmla="*/ 479 h 738"/>
              <a:gd name="T20" fmla="*/ 1314 w 3898"/>
              <a:gd name="T21" fmla="*/ 552 h 738"/>
              <a:gd name="T22" fmla="*/ 1024 w 3898"/>
              <a:gd name="T23" fmla="*/ 153 h 738"/>
              <a:gd name="T24" fmla="*/ 1323 w 3898"/>
              <a:gd name="T25" fmla="*/ 153 h 738"/>
              <a:gd name="T26" fmla="*/ 1568 w 3898"/>
              <a:gd name="T27" fmla="*/ 253 h 738"/>
              <a:gd name="T28" fmla="*/ 1702 w 3898"/>
              <a:gd name="T29" fmla="*/ 271 h 738"/>
              <a:gd name="T30" fmla="*/ 1561 w 3898"/>
              <a:gd name="T31" fmla="*/ 398 h 738"/>
              <a:gd name="T32" fmla="*/ 1652 w 3898"/>
              <a:gd name="T33" fmla="*/ 502 h 738"/>
              <a:gd name="T34" fmla="*/ 1647 w 3898"/>
              <a:gd name="T35" fmla="*/ 576 h 738"/>
              <a:gd name="T36" fmla="*/ 1463 w 3898"/>
              <a:gd name="T37" fmla="*/ 485 h 738"/>
              <a:gd name="T38" fmla="*/ 1464 w 3898"/>
              <a:gd name="T39" fmla="*/ 236 h 738"/>
              <a:gd name="T40" fmla="*/ 1660 w 3898"/>
              <a:gd name="T41" fmla="*/ 145 h 738"/>
              <a:gd name="T42" fmla="*/ 1809 w 3898"/>
              <a:gd name="T43" fmla="*/ 260 h 738"/>
              <a:gd name="T44" fmla="*/ 2275 w 3898"/>
              <a:gd name="T45" fmla="*/ 566 h 738"/>
              <a:gd name="T46" fmla="*/ 2460 w 3898"/>
              <a:gd name="T47" fmla="*/ 474 h 738"/>
              <a:gd name="T48" fmla="*/ 2295 w 3898"/>
              <a:gd name="T49" fmla="*/ 327 h 738"/>
              <a:gd name="T50" fmla="*/ 2311 w 3898"/>
              <a:gd name="T51" fmla="*/ 176 h 738"/>
              <a:gd name="T52" fmla="*/ 2567 w 3898"/>
              <a:gd name="T53" fmla="*/ 160 h 738"/>
              <a:gd name="T54" fmla="*/ 2389 w 3898"/>
              <a:gd name="T55" fmla="*/ 237 h 738"/>
              <a:gd name="T56" fmla="*/ 2547 w 3898"/>
              <a:gd name="T57" fmla="*/ 365 h 738"/>
              <a:gd name="T58" fmla="*/ 2536 w 3898"/>
              <a:gd name="T59" fmla="*/ 536 h 738"/>
              <a:gd name="T60" fmla="*/ 3068 w 3898"/>
              <a:gd name="T61" fmla="*/ 366 h 738"/>
              <a:gd name="T62" fmla="*/ 3006 w 3898"/>
              <a:gd name="T63" fmla="*/ 473 h 738"/>
              <a:gd name="T64" fmla="*/ 3247 w 3898"/>
              <a:gd name="T65" fmla="*/ 557 h 738"/>
              <a:gd name="T66" fmla="*/ 2922 w 3898"/>
              <a:gd name="T67" fmla="*/ 538 h 738"/>
              <a:gd name="T68" fmla="*/ 2891 w 3898"/>
              <a:gd name="T69" fmla="*/ 373 h 738"/>
              <a:gd name="T70" fmla="*/ 3134 w 3898"/>
              <a:gd name="T71" fmla="*/ 283 h 738"/>
              <a:gd name="T72" fmla="*/ 2941 w 3898"/>
              <a:gd name="T73" fmla="*/ 219 h 738"/>
              <a:gd name="T74" fmla="*/ 3160 w 3898"/>
              <a:gd name="T75" fmla="*/ 157 h 738"/>
              <a:gd name="T76" fmla="*/ 3325 w 3898"/>
              <a:gd name="T77" fmla="*/ 572 h 738"/>
              <a:gd name="T78" fmla="*/ 3680 w 3898"/>
              <a:gd name="T79" fmla="*/ 212 h 738"/>
              <a:gd name="T80" fmla="*/ 3612 w 3898"/>
              <a:gd name="T81" fmla="*/ 415 h 738"/>
              <a:gd name="T82" fmla="*/ 3729 w 3898"/>
              <a:gd name="T83" fmla="*/ 503 h 738"/>
              <a:gd name="T84" fmla="*/ 3777 w 3898"/>
              <a:gd name="T85" fmla="*/ 278 h 738"/>
              <a:gd name="T86" fmla="*/ 3622 w 3898"/>
              <a:gd name="T87" fmla="*/ 565 h 738"/>
              <a:gd name="T88" fmla="*/ 3498 w 3898"/>
              <a:gd name="T89" fmla="*/ 401 h 738"/>
              <a:gd name="T90" fmla="*/ 3565 w 3898"/>
              <a:gd name="T91" fmla="*/ 184 h 738"/>
              <a:gd name="T92" fmla="*/ 3798 w 3898"/>
              <a:gd name="T93" fmla="*/ 164 h 738"/>
              <a:gd name="T94" fmla="*/ 3898 w 3898"/>
              <a:gd name="T95" fmla="*/ 349 h 738"/>
              <a:gd name="T96" fmla="*/ 3839 w 3898"/>
              <a:gd name="T97" fmla="*/ 529 h 738"/>
              <a:gd name="T98" fmla="*/ 494 w 3898"/>
              <a:gd name="T99" fmla="*/ 227 h 738"/>
              <a:gd name="T100" fmla="*/ 611 w 3898"/>
              <a:gd name="T101" fmla="*/ 329 h 738"/>
              <a:gd name="T102" fmla="*/ 561 w 3898"/>
              <a:gd name="T103" fmla="*/ 216 h 738"/>
              <a:gd name="T104" fmla="*/ 505 w 3898"/>
              <a:gd name="T105" fmla="*/ 487 h 738"/>
              <a:gd name="T106" fmla="*/ 674 w 3898"/>
              <a:gd name="T107" fmla="*/ 565 h 738"/>
              <a:gd name="T108" fmla="*/ 419 w 3898"/>
              <a:gd name="T109" fmla="*/ 543 h 738"/>
              <a:gd name="T110" fmla="*/ 348 w 3898"/>
              <a:gd name="T111" fmla="*/ 321 h 738"/>
              <a:gd name="T112" fmla="*/ 468 w 3898"/>
              <a:gd name="T113" fmla="*/ 154 h 738"/>
              <a:gd name="T114" fmla="*/ 683 w 3898"/>
              <a:gd name="T115" fmla="*/ 195 h 738"/>
              <a:gd name="T116" fmla="*/ 724 w 3898"/>
              <a:gd name="T117" fmla="*/ 395 h 738"/>
              <a:gd name="T118" fmla="*/ 789 w 3898"/>
              <a:gd name="T119" fmla="*/ 198 h 738"/>
              <a:gd name="T120" fmla="*/ 997 w 3898"/>
              <a:gd name="T121" fmla="*/ 212 h 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898" h="738">
                <a:moveTo>
                  <a:pt x="424" y="97"/>
                </a:moveTo>
                <a:lnTo>
                  <a:pt x="423" y="100"/>
                </a:lnTo>
                <a:lnTo>
                  <a:pt x="423" y="102"/>
                </a:lnTo>
                <a:lnTo>
                  <a:pt x="422" y="103"/>
                </a:lnTo>
                <a:lnTo>
                  <a:pt x="419" y="104"/>
                </a:lnTo>
                <a:lnTo>
                  <a:pt x="416" y="105"/>
                </a:lnTo>
                <a:lnTo>
                  <a:pt x="272" y="105"/>
                </a:lnTo>
                <a:lnTo>
                  <a:pt x="272" y="556"/>
                </a:lnTo>
                <a:lnTo>
                  <a:pt x="272" y="560"/>
                </a:lnTo>
                <a:lnTo>
                  <a:pt x="270" y="563"/>
                </a:lnTo>
                <a:lnTo>
                  <a:pt x="269" y="564"/>
                </a:lnTo>
                <a:lnTo>
                  <a:pt x="268" y="565"/>
                </a:lnTo>
                <a:lnTo>
                  <a:pt x="266" y="565"/>
                </a:lnTo>
                <a:lnTo>
                  <a:pt x="264" y="566"/>
                </a:lnTo>
                <a:lnTo>
                  <a:pt x="156" y="566"/>
                </a:lnTo>
                <a:lnTo>
                  <a:pt x="153" y="565"/>
                </a:lnTo>
                <a:lnTo>
                  <a:pt x="151" y="563"/>
                </a:lnTo>
                <a:lnTo>
                  <a:pt x="149" y="560"/>
                </a:lnTo>
                <a:lnTo>
                  <a:pt x="149" y="556"/>
                </a:lnTo>
                <a:lnTo>
                  <a:pt x="149" y="105"/>
                </a:lnTo>
                <a:lnTo>
                  <a:pt x="7" y="105"/>
                </a:lnTo>
                <a:lnTo>
                  <a:pt x="4" y="104"/>
                </a:lnTo>
                <a:lnTo>
                  <a:pt x="2" y="102"/>
                </a:lnTo>
                <a:lnTo>
                  <a:pt x="1" y="100"/>
                </a:lnTo>
                <a:lnTo>
                  <a:pt x="0" y="96"/>
                </a:lnTo>
                <a:lnTo>
                  <a:pt x="0" y="32"/>
                </a:lnTo>
                <a:lnTo>
                  <a:pt x="0" y="29"/>
                </a:lnTo>
                <a:lnTo>
                  <a:pt x="1" y="27"/>
                </a:lnTo>
                <a:lnTo>
                  <a:pt x="2" y="26"/>
                </a:lnTo>
                <a:lnTo>
                  <a:pt x="3" y="25"/>
                </a:lnTo>
                <a:lnTo>
                  <a:pt x="4" y="25"/>
                </a:lnTo>
                <a:lnTo>
                  <a:pt x="8" y="25"/>
                </a:lnTo>
                <a:lnTo>
                  <a:pt x="424" y="25"/>
                </a:lnTo>
                <a:lnTo>
                  <a:pt x="426" y="25"/>
                </a:lnTo>
                <a:lnTo>
                  <a:pt x="428" y="26"/>
                </a:lnTo>
                <a:lnTo>
                  <a:pt x="429" y="27"/>
                </a:lnTo>
                <a:lnTo>
                  <a:pt x="430" y="28"/>
                </a:lnTo>
                <a:lnTo>
                  <a:pt x="430" y="29"/>
                </a:lnTo>
                <a:lnTo>
                  <a:pt x="430" y="30"/>
                </a:lnTo>
                <a:lnTo>
                  <a:pt x="430" y="32"/>
                </a:lnTo>
                <a:lnTo>
                  <a:pt x="424" y="97"/>
                </a:lnTo>
                <a:close/>
                <a:moveTo>
                  <a:pt x="2247" y="151"/>
                </a:moveTo>
                <a:lnTo>
                  <a:pt x="2249" y="152"/>
                </a:lnTo>
                <a:lnTo>
                  <a:pt x="2251" y="153"/>
                </a:lnTo>
                <a:lnTo>
                  <a:pt x="2252" y="154"/>
                </a:lnTo>
                <a:lnTo>
                  <a:pt x="2252" y="156"/>
                </a:lnTo>
                <a:lnTo>
                  <a:pt x="2252" y="157"/>
                </a:lnTo>
                <a:lnTo>
                  <a:pt x="2169" y="477"/>
                </a:lnTo>
                <a:lnTo>
                  <a:pt x="2161" y="505"/>
                </a:lnTo>
                <a:lnTo>
                  <a:pt x="2150" y="540"/>
                </a:lnTo>
                <a:lnTo>
                  <a:pt x="2143" y="559"/>
                </a:lnTo>
                <a:lnTo>
                  <a:pt x="2136" y="578"/>
                </a:lnTo>
                <a:lnTo>
                  <a:pt x="2129" y="596"/>
                </a:lnTo>
                <a:lnTo>
                  <a:pt x="2125" y="605"/>
                </a:lnTo>
                <a:lnTo>
                  <a:pt x="2120" y="613"/>
                </a:lnTo>
                <a:lnTo>
                  <a:pt x="2109" y="635"/>
                </a:lnTo>
                <a:lnTo>
                  <a:pt x="2098" y="654"/>
                </a:lnTo>
                <a:lnTo>
                  <a:pt x="2087" y="670"/>
                </a:lnTo>
                <a:lnTo>
                  <a:pt x="2077" y="685"/>
                </a:lnTo>
                <a:lnTo>
                  <a:pt x="2067" y="698"/>
                </a:lnTo>
                <a:lnTo>
                  <a:pt x="2057" y="710"/>
                </a:lnTo>
                <a:lnTo>
                  <a:pt x="2046" y="722"/>
                </a:lnTo>
                <a:lnTo>
                  <a:pt x="2034" y="733"/>
                </a:lnTo>
                <a:lnTo>
                  <a:pt x="2031" y="735"/>
                </a:lnTo>
                <a:lnTo>
                  <a:pt x="2028" y="737"/>
                </a:lnTo>
                <a:lnTo>
                  <a:pt x="2025" y="738"/>
                </a:lnTo>
                <a:lnTo>
                  <a:pt x="2022" y="738"/>
                </a:lnTo>
                <a:lnTo>
                  <a:pt x="1929" y="738"/>
                </a:lnTo>
                <a:lnTo>
                  <a:pt x="1927" y="738"/>
                </a:lnTo>
                <a:lnTo>
                  <a:pt x="1926" y="737"/>
                </a:lnTo>
                <a:lnTo>
                  <a:pt x="1924" y="735"/>
                </a:lnTo>
                <a:lnTo>
                  <a:pt x="1924" y="733"/>
                </a:lnTo>
                <a:lnTo>
                  <a:pt x="1925" y="730"/>
                </a:lnTo>
                <a:lnTo>
                  <a:pt x="1939" y="714"/>
                </a:lnTo>
                <a:lnTo>
                  <a:pt x="1954" y="698"/>
                </a:lnTo>
                <a:lnTo>
                  <a:pt x="1962" y="687"/>
                </a:lnTo>
                <a:lnTo>
                  <a:pt x="1971" y="677"/>
                </a:lnTo>
                <a:lnTo>
                  <a:pt x="1988" y="654"/>
                </a:lnTo>
                <a:lnTo>
                  <a:pt x="1996" y="642"/>
                </a:lnTo>
                <a:lnTo>
                  <a:pt x="2004" y="629"/>
                </a:lnTo>
                <a:lnTo>
                  <a:pt x="2011" y="617"/>
                </a:lnTo>
                <a:lnTo>
                  <a:pt x="2018" y="605"/>
                </a:lnTo>
                <a:lnTo>
                  <a:pt x="2023" y="592"/>
                </a:lnTo>
                <a:lnTo>
                  <a:pt x="2027" y="581"/>
                </a:lnTo>
                <a:lnTo>
                  <a:pt x="2029" y="575"/>
                </a:lnTo>
                <a:lnTo>
                  <a:pt x="2028" y="572"/>
                </a:lnTo>
                <a:lnTo>
                  <a:pt x="2028" y="570"/>
                </a:lnTo>
                <a:lnTo>
                  <a:pt x="2027" y="569"/>
                </a:lnTo>
                <a:lnTo>
                  <a:pt x="2025" y="568"/>
                </a:lnTo>
                <a:lnTo>
                  <a:pt x="2023" y="568"/>
                </a:lnTo>
                <a:lnTo>
                  <a:pt x="1989" y="568"/>
                </a:lnTo>
                <a:lnTo>
                  <a:pt x="1983" y="567"/>
                </a:lnTo>
                <a:lnTo>
                  <a:pt x="1978" y="565"/>
                </a:lnTo>
                <a:lnTo>
                  <a:pt x="1972" y="563"/>
                </a:lnTo>
                <a:lnTo>
                  <a:pt x="1968" y="560"/>
                </a:lnTo>
                <a:lnTo>
                  <a:pt x="1964" y="556"/>
                </a:lnTo>
                <a:lnTo>
                  <a:pt x="1960" y="551"/>
                </a:lnTo>
                <a:lnTo>
                  <a:pt x="1957" y="546"/>
                </a:lnTo>
                <a:lnTo>
                  <a:pt x="1954" y="540"/>
                </a:lnTo>
                <a:lnTo>
                  <a:pt x="1828" y="157"/>
                </a:lnTo>
                <a:lnTo>
                  <a:pt x="1828" y="156"/>
                </a:lnTo>
                <a:lnTo>
                  <a:pt x="1827" y="156"/>
                </a:lnTo>
                <a:lnTo>
                  <a:pt x="1828" y="154"/>
                </a:lnTo>
                <a:lnTo>
                  <a:pt x="1830" y="152"/>
                </a:lnTo>
                <a:lnTo>
                  <a:pt x="1832" y="152"/>
                </a:lnTo>
                <a:lnTo>
                  <a:pt x="1834" y="151"/>
                </a:lnTo>
                <a:lnTo>
                  <a:pt x="1937" y="151"/>
                </a:lnTo>
                <a:lnTo>
                  <a:pt x="1940" y="152"/>
                </a:lnTo>
                <a:lnTo>
                  <a:pt x="1941" y="152"/>
                </a:lnTo>
                <a:lnTo>
                  <a:pt x="1943" y="152"/>
                </a:lnTo>
                <a:lnTo>
                  <a:pt x="1943" y="153"/>
                </a:lnTo>
                <a:lnTo>
                  <a:pt x="1944" y="154"/>
                </a:lnTo>
                <a:lnTo>
                  <a:pt x="1945" y="156"/>
                </a:lnTo>
                <a:lnTo>
                  <a:pt x="2042" y="494"/>
                </a:lnTo>
                <a:lnTo>
                  <a:pt x="2043" y="497"/>
                </a:lnTo>
                <a:lnTo>
                  <a:pt x="2045" y="499"/>
                </a:lnTo>
                <a:lnTo>
                  <a:pt x="2047" y="500"/>
                </a:lnTo>
                <a:lnTo>
                  <a:pt x="2049" y="501"/>
                </a:lnTo>
                <a:lnTo>
                  <a:pt x="2051" y="501"/>
                </a:lnTo>
                <a:lnTo>
                  <a:pt x="2054" y="500"/>
                </a:lnTo>
                <a:lnTo>
                  <a:pt x="2055" y="499"/>
                </a:lnTo>
                <a:lnTo>
                  <a:pt x="2057" y="497"/>
                </a:lnTo>
                <a:lnTo>
                  <a:pt x="2058" y="495"/>
                </a:lnTo>
                <a:lnTo>
                  <a:pt x="2141" y="156"/>
                </a:lnTo>
                <a:lnTo>
                  <a:pt x="2142" y="154"/>
                </a:lnTo>
                <a:lnTo>
                  <a:pt x="2144" y="153"/>
                </a:lnTo>
                <a:lnTo>
                  <a:pt x="2146" y="152"/>
                </a:lnTo>
                <a:lnTo>
                  <a:pt x="2148" y="151"/>
                </a:lnTo>
                <a:lnTo>
                  <a:pt x="2247" y="151"/>
                </a:lnTo>
                <a:close/>
                <a:moveTo>
                  <a:pt x="2850" y="561"/>
                </a:moveTo>
                <a:lnTo>
                  <a:pt x="2849" y="564"/>
                </a:lnTo>
                <a:lnTo>
                  <a:pt x="2847" y="566"/>
                </a:lnTo>
                <a:lnTo>
                  <a:pt x="2845" y="567"/>
                </a:lnTo>
                <a:lnTo>
                  <a:pt x="2842" y="568"/>
                </a:lnTo>
                <a:lnTo>
                  <a:pt x="2800" y="572"/>
                </a:lnTo>
                <a:lnTo>
                  <a:pt x="2782" y="573"/>
                </a:lnTo>
                <a:lnTo>
                  <a:pt x="2764" y="573"/>
                </a:lnTo>
                <a:lnTo>
                  <a:pt x="2751" y="572"/>
                </a:lnTo>
                <a:lnTo>
                  <a:pt x="2745" y="572"/>
                </a:lnTo>
                <a:lnTo>
                  <a:pt x="2739" y="571"/>
                </a:lnTo>
                <a:lnTo>
                  <a:pt x="2729" y="569"/>
                </a:lnTo>
                <a:lnTo>
                  <a:pt x="2718" y="567"/>
                </a:lnTo>
                <a:lnTo>
                  <a:pt x="2709" y="563"/>
                </a:lnTo>
                <a:lnTo>
                  <a:pt x="2705" y="561"/>
                </a:lnTo>
                <a:lnTo>
                  <a:pt x="2701" y="559"/>
                </a:lnTo>
                <a:lnTo>
                  <a:pt x="2697" y="556"/>
                </a:lnTo>
                <a:lnTo>
                  <a:pt x="2693" y="553"/>
                </a:lnTo>
                <a:lnTo>
                  <a:pt x="2686" y="547"/>
                </a:lnTo>
                <a:lnTo>
                  <a:pt x="2683" y="544"/>
                </a:lnTo>
                <a:lnTo>
                  <a:pt x="2680" y="540"/>
                </a:lnTo>
                <a:lnTo>
                  <a:pt x="2677" y="536"/>
                </a:lnTo>
                <a:lnTo>
                  <a:pt x="2675" y="532"/>
                </a:lnTo>
                <a:lnTo>
                  <a:pt x="2670" y="523"/>
                </a:lnTo>
                <a:lnTo>
                  <a:pt x="2667" y="513"/>
                </a:lnTo>
                <a:lnTo>
                  <a:pt x="2664" y="502"/>
                </a:lnTo>
                <a:lnTo>
                  <a:pt x="2662" y="490"/>
                </a:lnTo>
                <a:lnTo>
                  <a:pt x="2660" y="477"/>
                </a:lnTo>
                <a:lnTo>
                  <a:pt x="2660" y="463"/>
                </a:lnTo>
                <a:lnTo>
                  <a:pt x="2660" y="224"/>
                </a:lnTo>
                <a:lnTo>
                  <a:pt x="2660" y="220"/>
                </a:lnTo>
                <a:lnTo>
                  <a:pt x="2659" y="218"/>
                </a:lnTo>
                <a:lnTo>
                  <a:pt x="2658" y="217"/>
                </a:lnTo>
                <a:lnTo>
                  <a:pt x="2657" y="217"/>
                </a:lnTo>
                <a:lnTo>
                  <a:pt x="2654" y="216"/>
                </a:lnTo>
                <a:lnTo>
                  <a:pt x="2613" y="216"/>
                </a:lnTo>
                <a:lnTo>
                  <a:pt x="2610" y="216"/>
                </a:lnTo>
                <a:lnTo>
                  <a:pt x="2608" y="214"/>
                </a:lnTo>
                <a:lnTo>
                  <a:pt x="2607" y="212"/>
                </a:lnTo>
                <a:lnTo>
                  <a:pt x="2606" y="209"/>
                </a:lnTo>
                <a:lnTo>
                  <a:pt x="2606" y="158"/>
                </a:lnTo>
                <a:lnTo>
                  <a:pt x="2607" y="155"/>
                </a:lnTo>
                <a:lnTo>
                  <a:pt x="2608" y="153"/>
                </a:lnTo>
                <a:lnTo>
                  <a:pt x="2610" y="152"/>
                </a:lnTo>
                <a:lnTo>
                  <a:pt x="2614" y="151"/>
                </a:lnTo>
                <a:lnTo>
                  <a:pt x="2654" y="151"/>
                </a:lnTo>
                <a:lnTo>
                  <a:pt x="2657" y="151"/>
                </a:lnTo>
                <a:lnTo>
                  <a:pt x="2659" y="149"/>
                </a:lnTo>
                <a:lnTo>
                  <a:pt x="2660" y="147"/>
                </a:lnTo>
                <a:lnTo>
                  <a:pt x="2660" y="143"/>
                </a:lnTo>
                <a:lnTo>
                  <a:pt x="2661" y="47"/>
                </a:lnTo>
                <a:lnTo>
                  <a:pt x="2661" y="44"/>
                </a:lnTo>
                <a:lnTo>
                  <a:pt x="2662" y="42"/>
                </a:lnTo>
                <a:lnTo>
                  <a:pt x="2664" y="41"/>
                </a:lnTo>
                <a:lnTo>
                  <a:pt x="2666" y="40"/>
                </a:lnTo>
                <a:lnTo>
                  <a:pt x="2668" y="40"/>
                </a:lnTo>
                <a:lnTo>
                  <a:pt x="2767" y="33"/>
                </a:lnTo>
                <a:lnTo>
                  <a:pt x="2770" y="34"/>
                </a:lnTo>
                <a:lnTo>
                  <a:pt x="2771" y="34"/>
                </a:lnTo>
                <a:lnTo>
                  <a:pt x="2772" y="35"/>
                </a:lnTo>
                <a:lnTo>
                  <a:pt x="2773" y="37"/>
                </a:lnTo>
                <a:lnTo>
                  <a:pt x="2773" y="41"/>
                </a:lnTo>
                <a:lnTo>
                  <a:pt x="2773" y="144"/>
                </a:lnTo>
                <a:lnTo>
                  <a:pt x="2774" y="147"/>
                </a:lnTo>
                <a:lnTo>
                  <a:pt x="2775" y="149"/>
                </a:lnTo>
                <a:lnTo>
                  <a:pt x="2776" y="150"/>
                </a:lnTo>
                <a:lnTo>
                  <a:pt x="2777" y="151"/>
                </a:lnTo>
                <a:lnTo>
                  <a:pt x="2781" y="151"/>
                </a:lnTo>
                <a:lnTo>
                  <a:pt x="2834" y="151"/>
                </a:lnTo>
                <a:lnTo>
                  <a:pt x="2837" y="152"/>
                </a:lnTo>
                <a:lnTo>
                  <a:pt x="2840" y="153"/>
                </a:lnTo>
                <a:lnTo>
                  <a:pt x="2841" y="155"/>
                </a:lnTo>
                <a:lnTo>
                  <a:pt x="2841" y="159"/>
                </a:lnTo>
                <a:lnTo>
                  <a:pt x="2841" y="209"/>
                </a:lnTo>
                <a:lnTo>
                  <a:pt x="2841" y="212"/>
                </a:lnTo>
                <a:lnTo>
                  <a:pt x="2840" y="214"/>
                </a:lnTo>
                <a:lnTo>
                  <a:pt x="2838" y="215"/>
                </a:lnTo>
                <a:lnTo>
                  <a:pt x="2834" y="216"/>
                </a:lnTo>
                <a:lnTo>
                  <a:pt x="2781" y="216"/>
                </a:lnTo>
                <a:lnTo>
                  <a:pt x="2777" y="216"/>
                </a:lnTo>
                <a:lnTo>
                  <a:pt x="2776" y="217"/>
                </a:lnTo>
                <a:lnTo>
                  <a:pt x="2775" y="218"/>
                </a:lnTo>
                <a:lnTo>
                  <a:pt x="2774" y="219"/>
                </a:lnTo>
                <a:lnTo>
                  <a:pt x="2774" y="220"/>
                </a:lnTo>
                <a:lnTo>
                  <a:pt x="2773" y="224"/>
                </a:lnTo>
                <a:lnTo>
                  <a:pt x="2773" y="450"/>
                </a:lnTo>
                <a:lnTo>
                  <a:pt x="2773" y="457"/>
                </a:lnTo>
                <a:lnTo>
                  <a:pt x="2774" y="464"/>
                </a:lnTo>
                <a:lnTo>
                  <a:pt x="2775" y="470"/>
                </a:lnTo>
                <a:lnTo>
                  <a:pt x="2776" y="475"/>
                </a:lnTo>
                <a:lnTo>
                  <a:pt x="2778" y="479"/>
                </a:lnTo>
                <a:lnTo>
                  <a:pt x="2780" y="484"/>
                </a:lnTo>
                <a:lnTo>
                  <a:pt x="2783" y="487"/>
                </a:lnTo>
                <a:lnTo>
                  <a:pt x="2786" y="490"/>
                </a:lnTo>
                <a:lnTo>
                  <a:pt x="2790" y="493"/>
                </a:lnTo>
                <a:lnTo>
                  <a:pt x="2793" y="495"/>
                </a:lnTo>
                <a:lnTo>
                  <a:pt x="2798" y="497"/>
                </a:lnTo>
                <a:lnTo>
                  <a:pt x="2803" y="498"/>
                </a:lnTo>
                <a:lnTo>
                  <a:pt x="2808" y="499"/>
                </a:lnTo>
                <a:lnTo>
                  <a:pt x="2814" y="500"/>
                </a:lnTo>
                <a:lnTo>
                  <a:pt x="2820" y="500"/>
                </a:lnTo>
                <a:lnTo>
                  <a:pt x="2827" y="501"/>
                </a:lnTo>
                <a:lnTo>
                  <a:pt x="2850" y="501"/>
                </a:lnTo>
                <a:lnTo>
                  <a:pt x="2853" y="501"/>
                </a:lnTo>
                <a:lnTo>
                  <a:pt x="2854" y="502"/>
                </a:lnTo>
                <a:lnTo>
                  <a:pt x="2854" y="503"/>
                </a:lnTo>
                <a:lnTo>
                  <a:pt x="2856" y="505"/>
                </a:lnTo>
                <a:lnTo>
                  <a:pt x="2856" y="507"/>
                </a:lnTo>
                <a:lnTo>
                  <a:pt x="2850" y="561"/>
                </a:lnTo>
                <a:close/>
                <a:moveTo>
                  <a:pt x="1322" y="536"/>
                </a:moveTo>
                <a:lnTo>
                  <a:pt x="1320" y="541"/>
                </a:lnTo>
                <a:lnTo>
                  <a:pt x="1318" y="547"/>
                </a:lnTo>
                <a:lnTo>
                  <a:pt x="1314" y="552"/>
                </a:lnTo>
                <a:lnTo>
                  <a:pt x="1311" y="557"/>
                </a:lnTo>
                <a:lnTo>
                  <a:pt x="1306" y="561"/>
                </a:lnTo>
                <a:lnTo>
                  <a:pt x="1301" y="565"/>
                </a:lnTo>
                <a:lnTo>
                  <a:pt x="1298" y="566"/>
                </a:lnTo>
                <a:lnTo>
                  <a:pt x="1295" y="567"/>
                </a:lnTo>
                <a:lnTo>
                  <a:pt x="1289" y="568"/>
                </a:lnTo>
                <a:lnTo>
                  <a:pt x="1166" y="568"/>
                </a:lnTo>
                <a:lnTo>
                  <a:pt x="1160" y="567"/>
                </a:lnTo>
                <a:lnTo>
                  <a:pt x="1157" y="566"/>
                </a:lnTo>
                <a:lnTo>
                  <a:pt x="1154" y="565"/>
                </a:lnTo>
                <a:lnTo>
                  <a:pt x="1149" y="561"/>
                </a:lnTo>
                <a:lnTo>
                  <a:pt x="1146" y="559"/>
                </a:lnTo>
                <a:lnTo>
                  <a:pt x="1144" y="556"/>
                </a:lnTo>
                <a:lnTo>
                  <a:pt x="1140" y="551"/>
                </a:lnTo>
                <a:lnTo>
                  <a:pt x="1137" y="546"/>
                </a:lnTo>
                <a:lnTo>
                  <a:pt x="1135" y="541"/>
                </a:lnTo>
                <a:lnTo>
                  <a:pt x="1133" y="536"/>
                </a:lnTo>
                <a:lnTo>
                  <a:pt x="1023" y="159"/>
                </a:lnTo>
                <a:lnTo>
                  <a:pt x="1022" y="158"/>
                </a:lnTo>
                <a:lnTo>
                  <a:pt x="1022" y="157"/>
                </a:lnTo>
                <a:lnTo>
                  <a:pt x="1022" y="154"/>
                </a:lnTo>
                <a:lnTo>
                  <a:pt x="1024" y="153"/>
                </a:lnTo>
                <a:lnTo>
                  <a:pt x="1026" y="152"/>
                </a:lnTo>
                <a:lnTo>
                  <a:pt x="1029" y="151"/>
                </a:lnTo>
                <a:lnTo>
                  <a:pt x="1132" y="151"/>
                </a:lnTo>
                <a:lnTo>
                  <a:pt x="1136" y="152"/>
                </a:lnTo>
                <a:lnTo>
                  <a:pt x="1138" y="153"/>
                </a:lnTo>
                <a:lnTo>
                  <a:pt x="1140" y="154"/>
                </a:lnTo>
                <a:lnTo>
                  <a:pt x="1141" y="157"/>
                </a:lnTo>
                <a:lnTo>
                  <a:pt x="1222" y="496"/>
                </a:lnTo>
                <a:lnTo>
                  <a:pt x="1223" y="498"/>
                </a:lnTo>
                <a:lnTo>
                  <a:pt x="1224" y="499"/>
                </a:lnTo>
                <a:lnTo>
                  <a:pt x="1225" y="499"/>
                </a:lnTo>
                <a:lnTo>
                  <a:pt x="1228" y="500"/>
                </a:lnTo>
                <a:lnTo>
                  <a:pt x="1230" y="501"/>
                </a:lnTo>
                <a:lnTo>
                  <a:pt x="1233" y="500"/>
                </a:lnTo>
                <a:lnTo>
                  <a:pt x="1235" y="500"/>
                </a:lnTo>
                <a:lnTo>
                  <a:pt x="1237" y="498"/>
                </a:lnTo>
                <a:lnTo>
                  <a:pt x="1238" y="495"/>
                </a:lnTo>
                <a:lnTo>
                  <a:pt x="1320" y="157"/>
                </a:lnTo>
                <a:lnTo>
                  <a:pt x="1320" y="155"/>
                </a:lnTo>
                <a:lnTo>
                  <a:pt x="1321" y="154"/>
                </a:lnTo>
                <a:lnTo>
                  <a:pt x="1322" y="153"/>
                </a:lnTo>
                <a:lnTo>
                  <a:pt x="1323" y="153"/>
                </a:lnTo>
                <a:lnTo>
                  <a:pt x="1326" y="152"/>
                </a:lnTo>
                <a:lnTo>
                  <a:pt x="1329" y="151"/>
                </a:lnTo>
                <a:lnTo>
                  <a:pt x="1426" y="151"/>
                </a:lnTo>
                <a:lnTo>
                  <a:pt x="1428" y="152"/>
                </a:lnTo>
                <a:lnTo>
                  <a:pt x="1430" y="153"/>
                </a:lnTo>
                <a:lnTo>
                  <a:pt x="1431" y="154"/>
                </a:lnTo>
                <a:lnTo>
                  <a:pt x="1431" y="157"/>
                </a:lnTo>
                <a:lnTo>
                  <a:pt x="1431" y="159"/>
                </a:lnTo>
                <a:lnTo>
                  <a:pt x="1322" y="536"/>
                </a:lnTo>
                <a:close/>
                <a:moveTo>
                  <a:pt x="1632" y="213"/>
                </a:moveTo>
                <a:lnTo>
                  <a:pt x="1621" y="214"/>
                </a:lnTo>
                <a:lnTo>
                  <a:pt x="1611" y="216"/>
                </a:lnTo>
                <a:lnTo>
                  <a:pt x="1602" y="218"/>
                </a:lnTo>
                <a:lnTo>
                  <a:pt x="1598" y="220"/>
                </a:lnTo>
                <a:lnTo>
                  <a:pt x="1594" y="222"/>
                </a:lnTo>
                <a:lnTo>
                  <a:pt x="1587" y="227"/>
                </a:lnTo>
                <a:lnTo>
                  <a:pt x="1584" y="229"/>
                </a:lnTo>
                <a:lnTo>
                  <a:pt x="1581" y="232"/>
                </a:lnTo>
                <a:lnTo>
                  <a:pt x="1579" y="235"/>
                </a:lnTo>
                <a:lnTo>
                  <a:pt x="1576" y="238"/>
                </a:lnTo>
                <a:lnTo>
                  <a:pt x="1572" y="246"/>
                </a:lnTo>
                <a:lnTo>
                  <a:pt x="1568" y="253"/>
                </a:lnTo>
                <a:lnTo>
                  <a:pt x="1566" y="257"/>
                </a:lnTo>
                <a:lnTo>
                  <a:pt x="1565" y="262"/>
                </a:lnTo>
                <a:lnTo>
                  <a:pt x="1562" y="271"/>
                </a:lnTo>
                <a:lnTo>
                  <a:pt x="1560" y="280"/>
                </a:lnTo>
                <a:lnTo>
                  <a:pt x="1559" y="290"/>
                </a:lnTo>
                <a:lnTo>
                  <a:pt x="1558" y="300"/>
                </a:lnTo>
                <a:lnTo>
                  <a:pt x="1557" y="311"/>
                </a:lnTo>
                <a:lnTo>
                  <a:pt x="1557" y="322"/>
                </a:lnTo>
                <a:lnTo>
                  <a:pt x="1558" y="326"/>
                </a:lnTo>
                <a:lnTo>
                  <a:pt x="1559" y="329"/>
                </a:lnTo>
                <a:lnTo>
                  <a:pt x="1560" y="330"/>
                </a:lnTo>
                <a:lnTo>
                  <a:pt x="1563" y="330"/>
                </a:lnTo>
                <a:lnTo>
                  <a:pt x="1699" y="330"/>
                </a:lnTo>
                <a:lnTo>
                  <a:pt x="1702" y="330"/>
                </a:lnTo>
                <a:lnTo>
                  <a:pt x="1705" y="329"/>
                </a:lnTo>
                <a:lnTo>
                  <a:pt x="1705" y="328"/>
                </a:lnTo>
                <a:lnTo>
                  <a:pt x="1706" y="327"/>
                </a:lnTo>
                <a:lnTo>
                  <a:pt x="1707" y="323"/>
                </a:lnTo>
                <a:lnTo>
                  <a:pt x="1706" y="301"/>
                </a:lnTo>
                <a:lnTo>
                  <a:pt x="1705" y="290"/>
                </a:lnTo>
                <a:lnTo>
                  <a:pt x="1704" y="280"/>
                </a:lnTo>
                <a:lnTo>
                  <a:pt x="1702" y="271"/>
                </a:lnTo>
                <a:lnTo>
                  <a:pt x="1700" y="262"/>
                </a:lnTo>
                <a:lnTo>
                  <a:pt x="1697" y="253"/>
                </a:lnTo>
                <a:lnTo>
                  <a:pt x="1695" y="249"/>
                </a:lnTo>
                <a:lnTo>
                  <a:pt x="1693" y="245"/>
                </a:lnTo>
                <a:lnTo>
                  <a:pt x="1689" y="238"/>
                </a:lnTo>
                <a:lnTo>
                  <a:pt x="1686" y="235"/>
                </a:lnTo>
                <a:lnTo>
                  <a:pt x="1684" y="232"/>
                </a:lnTo>
                <a:lnTo>
                  <a:pt x="1681" y="229"/>
                </a:lnTo>
                <a:lnTo>
                  <a:pt x="1678" y="227"/>
                </a:lnTo>
                <a:lnTo>
                  <a:pt x="1674" y="224"/>
                </a:lnTo>
                <a:lnTo>
                  <a:pt x="1671" y="222"/>
                </a:lnTo>
                <a:lnTo>
                  <a:pt x="1667" y="220"/>
                </a:lnTo>
                <a:lnTo>
                  <a:pt x="1663" y="218"/>
                </a:lnTo>
                <a:lnTo>
                  <a:pt x="1654" y="216"/>
                </a:lnTo>
                <a:lnTo>
                  <a:pt x="1644" y="214"/>
                </a:lnTo>
                <a:lnTo>
                  <a:pt x="1632" y="213"/>
                </a:lnTo>
                <a:close/>
                <a:moveTo>
                  <a:pt x="1816" y="395"/>
                </a:moveTo>
                <a:lnTo>
                  <a:pt x="1567" y="395"/>
                </a:lnTo>
                <a:lnTo>
                  <a:pt x="1564" y="395"/>
                </a:lnTo>
                <a:lnTo>
                  <a:pt x="1562" y="396"/>
                </a:lnTo>
                <a:lnTo>
                  <a:pt x="1562" y="397"/>
                </a:lnTo>
                <a:lnTo>
                  <a:pt x="1561" y="398"/>
                </a:lnTo>
                <a:lnTo>
                  <a:pt x="1561" y="401"/>
                </a:lnTo>
                <a:lnTo>
                  <a:pt x="1561" y="415"/>
                </a:lnTo>
                <a:lnTo>
                  <a:pt x="1562" y="422"/>
                </a:lnTo>
                <a:lnTo>
                  <a:pt x="1563" y="428"/>
                </a:lnTo>
                <a:lnTo>
                  <a:pt x="1564" y="434"/>
                </a:lnTo>
                <a:lnTo>
                  <a:pt x="1565" y="440"/>
                </a:lnTo>
                <a:lnTo>
                  <a:pt x="1568" y="450"/>
                </a:lnTo>
                <a:lnTo>
                  <a:pt x="1572" y="459"/>
                </a:lnTo>
                <a:lnTo>
                  <a:pt x="1577" y="468"/>
                </a:lnTo>
                <a:lnTo>
                  <a:pt x="1580" y="471"/>
                </a:lnTo>
                <a:lnTo>
                  <a:pt x="1583" y="475"/>
                </a:lnTo>
                <a:lnTo>
                  <a:pt x="1587" y="478"/>
                </a:lnTo>
                <a:lnTo>
                  <a:pt x="1590" y="481"/>
                </a:lnTo>
                <a:lnTo>
                  <a:pt x="1598" y="487"/>
                </a:lnTo>
                <a:lnTo>
                  <a:pt x="1603" y="489"/>
                </a:lnTo>
                <a:lnTo>
                  <a:pt x="1607" y="491"/>
                </a:lnTo>
                <a:lnTo>
                  <a:pt x="1612" y="493"/>
                </a:lnTo>
                <a:lnTo>
                  <a:pt x="1617" y="495"/>
                </a:lnTo>
                <a:lnTo>
                  <a:pt x="1628" y="498"/>
                </a:lnTo>
                <a:lnTo>
                  <a:pt x="1639" y="500"/>
                </a:lnTo>
                <a:lnTo>
                  <a:pt x="1645" y="501"/>
                </a:lnTo>
                <a:lnTo>
                  <a:pt x="1652" y="502"/>
                </a:lnTo>
                <a:lnTo>
                  <a:pt x="1665" y="503"/>
                </a:lnTo>
                <a:lnTo>
                  <a:pt x="1680" y="503"/>
                </a:lnTo>
                <a:lnTo>
                  <a:pt x="1700" y="502"/>
                </a:lnTo>
                <a:lnTo>
                  <a:pt x="1721" y="501"/>
                </a:lnTo>
                <a:lnTo>
                  <a:pt x="1769" y="496"/>
                </a:lnTo>
                <a:lnTo>
                  <a:pt x="1771" y="496"/>
                </a:lnTo>
                <a:lnTo>
                  <a:pt x="1772" y="496"/>
                </a:lnTo>
                <a:lnTo>
                  <a:pt x="1774" y="497"/>
                </a:lnTo>
                <a:lnTo>
                  <a:pt x="1775" y="499"/>
                </a:lnTo>
                <a:lnTo>
                  <a:pt x="1775" y="502"/>
                </a:lnTo>
                <a:lnTo>
                  <a:pt x="1775" y="504"/>
                </a:lnTo>
                <a:lnTo>
                  <a:pt x="1769" y="560"/>
                </a:lnTo>
                <a:lnTo>
                  <a:pt x="1767" y="563"/>
                </a:lnTo>
                <a:lnTo>
                  <a:pt x="1766" y="565"/>
                </a:lnTo>
                <a:lnTo>
                  <a:pt x="1764" y="566"/>
                </a:lnTo>
                <a:lnTo>
                  <a:pt x="1761" y="567"/>
                </a:lnTo>
                <a:lnTo>
                  <a:pt x="1747" y="569"/>
                </a:lnTo>
                <a:lnTo>
                  <a:pt x="1732" y="571"/>
                </a:lnTo>
                <a:lnTo>
                  <a:pt x="1717" y="573"/>
                </a:lnTo>
                <a:lnTo>
                  <a:pt x="1701" y="574"/>
                </a:lnTo>
                <a:lnTo>
                  <a:pt x="1671" y="576"/>
                </a:lnTo>
                <a:lnTo>
                  <a:pt x="1647" y="576"/>
                </a:lnTo>
                <a:lnTo>
                  <a:pt x="1625" y="576"/>
                </a:lnTo>
                <a:lnTo>
                  <a:pt x="1603" y="574"/>
                </a:lnTo>
                <a:lnTo>
                  <a:pt x="1598" y="573"/>
                </a:lnTo>
                <a:lnTo>
                  <a:pt x="1593" y="573"/>
                </a:lnTo>
                <a:lnTo>
                  <a:pt x="1583" y="571"/>
                </a:lnTo>
                <a:lnTo>
                  <a:pt x="1573" y="569"/>
                </a:lnTo>
                <a:lnTo>
                  <a:pt x="1563" y="566"/>
                </a:lnTo>
                <a:lnTo>
                  <a:pt x="1554" y="564"/>
                </a:lnTo>
                <a:lnTo>
                  <a:pt x="1545" y="560"/>
                </a:lnTo>
                <a:lnTo>
                  <a:pt x="1541" y="559"/>
                </a:lnTo>
                <a:lnTo>
                  <a:pt x="1536" y="557"/>
                </a:lnTo>
                <a:lnTo>
                  <a:pt x="1528" y="553"/>
                </a:lnTo>
                <a:lnTo>
                  <a:pt x="1520" y="548"/>
                </a:lnTo>
                <a:lnTo>
                  <a:pt x="1512" y="543"/>
                </a:lnTo>
                <a:lnTo>
                  <a:pt x="1505" y="538"/>
                </a:lnTo>
                <a:lnTo>
                  <a:pt x="1498" y="532"/>
                </a:lnTo>
                <a:lnTo>
                  <a:pt x="1491" y="525"/>
                </a:lnTo>
                <a:lnTo>
                  <a:pt x="1484" y="518"/>
                </a:lnTo>
                <a:lnTo>
                  <a:pt x="1478" y="511"/>
                </a:lnTo>
                <a:lnTo>
                  <a:pt x="1473" y="503"/>
                </a:lnTo>
                <a:lnTo>
                  <a:pt x="1467" y="494"/>
                </a:lnTo>
                <a:lnTo>
                  <a:pt x="1463" y="485"/>
                </a:lnTo>
                <a:lnTo>
                  <a:pt x="1458" y="475"/>
                </a:lnTo>
                <a:lnTo>
                  <a:pt x="1454" y="465"/>
                </a:lnTo>
                <a:lnTo>
                  <a:pt x="1451" y="454"/>
                </a:lnTo>
                <a:lnTo>
                  <a:pt x="1449" y="449"/>
                </a:lnTo>
                <a:lnTo>
                  <a:pt x="1448" y="443"/>
                </a:lnTo>
                <a:lnTo>
                  <a:pt x="1445" y="431"/>
                </a:lnTo>
                <a:lnTo>
                  <a:pt x="1443" y="418"/>
                </a:lnTo>
                <a:lnTo>
                  <a:pt x="1441" y="404"/>
                </a:lnTo>
                <a:lnTo>
                  <a:pt x="1440" y="390"/>
                </a:lnTo>
                <a:lnTo>
                  <a:pt x="1439" y="375"/>
                </a:lnTo>
                <a:lnTo>
                  <a:pt x="1439" y="360"/>
                </a:lnTo>
                <a:lnTo>
                  <a:pt x="1439" y="346"/>
                </a:lnTo>
                <a:lnTo>
                  <a:pt x="1440" y="333"/>
                </a:lnTo>
                <a:lnTo>
                  <a:pt x="1441" y="321"/>
                </a:lnTo>
                <a:lnTo>
                  <a:pt x="1442" y="309"/>
                </a:lnTo>
                <a:lnTo>
                  <a:pt x="1444" y="297"/>
                </a:lnTo>
                <a:lnTo>
                  <a:pt x="1446" y="286"/>
                </a:lnTo>
                <a:lnTo>
                  <a:pt x="1449" y="275"/>
                </a:lnTo>
                <a:lnTo>
                  <a:pt x="1452" y="265"/>
                </a:lnTo>
                <a:lnTo>
                  <a:pt x="1456" y="255"/>
                </a:lnTo>
                <a:lnTo>
                  <a:pt x="1460" y="245"/>
                </a:lnTo>
                <a:lnTo>
                  <a:pt x="1464" y="236"/>
                </a:lnTo>
                <a:lnTo>
                  <a:pt x="1469" y="228"/>
                </a:lnTo>
                <a:lnTo>
                  <a:pt x="1474" y="219"/>
                </a:lnTo>
                <a:lnTo>
                  <a:pt x="1479" y="212"/>
                </a:lnTo>
                <a:lnTo>
                  <a:pt x="1485" y="204"/>
                </a:lnTo>
                <a:lnTo>
                  <a:pt x="1491" y="197"/>
                </a:lnTo>
                <a:lnTo>
                  <a:pt x="1497" y="191"/>
                </a:lnTo>
                <a:lnTo>
                  <a:pt x="1504" y="185"/>
                </a:lnTo>
                <a:lnTo>
                  <a:pt x="1511" y="179"/>
                </a:lnTo>
                <a:lnTo>
                  <a:pt x="1519" y="174"/>
                </a:lnTo>
                <a:lnTo>
                  <a:pt x="1527" y="169"/>
                </a:lnTo>
                <a:lnTo>
                  <a:pt x="1535" y="165"/>
                </a:lnTo>
                <a:lnTo>
                  <a:pt x="1543" y="161"/>
                </a:lnTo>
                <a:lnTo>
                  <a:pt x="1552" y="157"/>
                </a:lnTo>
                <a:lnTo>
                  <a:pt x="1561" y="154"/>
                </a:lnTo>
                <a:lnTo>
                  <a:pt x="1570" y="152"/>
                </a:lnTo>
                <a:lnTo>
                  <a:pt x="1580" y="149"/>
                </a:lnTo>
                <a:lnTo>
                  <a:pt x="1590" y="147"/>
                </a:lnTo>
                <a:lnTo>
                  <a:pt x="1600" y="146"/>
                </a:lnTo>
                <a:lnTo>
                  <a:pt x="1611" y="145"/>
                </a:lnTo>
                <a:lnTo>
                  <a:pt x="1633" y="144"/>
                </a:lnTo>
                <a:lnTo>
                  <a:pt x="1647" y="144"/>
                </a:lnTo>
                <a:lnTo>
                  <a:pt x="1660" y="145"/>
                </a:lnTo>
                <a:lnTo>
                  <a:pt x="1672" y="146"/>
                </a:lnTo>
                <a:lnTo>
                  <a:pt x="1684" y="148"/>
                </a:lnTo>
                <a:lnTo>
                  <a:pt x="1695" y="150"/>
                </a:lnTo>
                <a:lnTo>
                  <a:pt x="1706" y="153"/>
                </a:lnTo>
                <a:lnTo>
                  <a:pt x="1716" y="156"/>
                </a:lnTo>
                <a:lnTo>
                  <a:pt x="1721" y="158"/>
                </a:lnTo>
                <a:lnTo>
                  <a:pt x="1725" y="160"/>
                </a:lnTo>
                <a:lnTo>
                  <a:pt x="1734" y="164"/>
                </a:lnTo>
                <a:lnTo>
                  <a:pt x="1743" y="168"/>
                </a:lnTo>
                <a:lnTo>
                  <a:pt x="1751" y="173"/>
                </a:lnTo>
                <a:lnTo>
                  <a:pt x="1758" y="179"/>
                </a:lnTo>
                <a:lnTo>
                  <a:pt x="1765" y="185"/>
                </a:lnTo>
                <a:lnTo>
                  <a:pt x="1772" y="192"/>
                </a:lnTo>
                <a:lnTo>
                  <a:pt x="1775" y="195"/>
                </a:lnTo>
                <a:lnTo>
                  <a:pt x="1778" y="198"/>
                </a:lnTo>
                <a:lnTo>
                  <a:pt x="1784" y="206"/>
                </a:lnTo>
                <a:lnTo>
                  <a:pt x="1789" y="214"/>
                </a:lnTo>
                <a:lnTo>
                  <a:pt x="1794" y="222"/>
                </a:lnTo>
                <a:lnTo>
                  <a:pt x="1798" y="231"/>
                </a:lnTo>
                <a:lnTo>
                  <a:pt x="1802" y="240"/>
                </a:lnTo>
                <a:lnTo>
                  <a:pt x="1806" y="250"/>
                </a:lnTo>
                <a:lnTo>
                  <a:pt x="1809" y="260"/>
                </a:lnTo>
                <a:lnTo>
                  <a:pt x="1812" y="271"/>
                </a:lnTo>
                <a:lnTo>
                  <a:pt x="1814" y="282"/>
                </a:lnTo>
                <a:lnTo>
                  <a:pt x="1816" y="293"/>
                </a:lnTo>
                <a:lnTo>
                  <a:pt x="1818" y="305"/>
                </a:lnTo>
                <a:lnTo>
                  <a:pt x="1821" y="331"/>
                </a:lnTo>
                <a:lnTo>
                  <a:pt x="1822" y="344"/>
                </a:lnTo>
                <a:lnTo>
                  <a:pt x="1823" y="358"/>
                </a:lnTo>
                <a:lnTo>
                  <a:pt x="1823" y="387"/>
                </a:lnTo>
                <a:lnTo>
                  <a:pt x="1823" y="391"/>
                </a:lnTo>
                <a:lnTo>
                  <a:pt x="1822" y="392"/>
                </a:lnTo>
                <a:lnTo>
                  <a:pt x="1821" y="393"/>
                </a:lnTo>
                <a:lnTo>
                  <a:pt x="1820" y="394"/>
                </a:lnTo>
                <a:lnTo>
                  <a:pt x="1819" y="394"/>
                </a:lnTo>
                <a:lnTo>
                  <a:pt x="1816" y="395"/>
                </a:lnTo>
                <a:close/>
                <a:moveTo>
                  <a:pt x="2392" y="577"/>
                </a:moveTo>
                <a:lnTo>
                  <a:pt x="2376" y="577"/>
                </a:lnTo>
                <a:lnTo>
                  <a:pt x="2361" y="576"/>
                </a:lnTo>
                <a:lnTo>
                  <a:pt x="2345" y="575"/>
                </a:lnTo>
                <a:lnTo>
                  <a:pt x="2330" y="574"/>
                </a:lnTo>
                <a:lnTo>
                  <a:pt x="2303" y="571"/>
                </a:lnTo>
                <a:lnTo>
                  <a:pt x="2278" y="567"/>
                </a:lnTo>
                <a:lnTo>
                  <a:pt x="2275" y="566"/>
                </a:lnTo>
                <a:lnTo>
                  <a:pt x="2273" y="564"/>
                </a:lnTo>
                <a:lnTo>
                  <a:pt x="2271" y="562"/>
                </a:lnTo>
                <a:lnTo>
                  <a:pt x="2271" y="559"/>
                </a:lnTo>
                <a:lnTo>
                  <a:pt x="2271" y="506"/>
                </a:lnTo>
                <a:lnTo>
                  <a:pt x="2271" y="503"/>
                </a:lnTo>
                <a:lnTo>
                  <a:pt x="2273" y="501"/>
                </a:lnTo>
                <a:lnTo>
                  <a:pt x="2275" y="500"/>
                </a:lnTo>
                <a:lnTo>
                  <a:pt x="2279" y="499"/>
                </a:lnTo>
                <a:lnTo>
                  <a:pt x="2321" y="502"/>
                </a:lnTo>
                <a:lnTo>
                  <a:pt x="2349" y="504"/>
                </a:lnTo>
                <a:lnTo>
                  <a:pt x="2376" y="504"/>
                </a:lnTo>
                <a:lnTo>
                  <a:pt x="2395" y="504"/>
                </a:lnTo>
                <a:lnTo>
                  <a:pt x="2412" y="502"/>
                </a:lnTo>
                <a:lnTo>
                  <a:pt x="2420" y="501"/>
                </a:lnTo>
                <a:lnTo>
                  <a:pt x="2427" y="499"/>
                </a:lnTo>
                <a:lnTo>
                  <a:pt x="2434" y="497"/>
                </a:lnTo>
                <a:lnTo>
                  <a:pt x="2440" y="494"/>
                </a:lnTo>
                <a:lnTo>
                  <a:pt x="2445" y="491"/>
                </a:lnTo>
                <a:lnTo>
                  <a:pt x="2450" y="487"/>
                </a:lnTo>
                <a:lnTo>
                  <a:pt x="2454" y="483"/>
                </a:lnTo>
                <a:lnTo>
                  <a:pt x="2457" y="479"/>
                </a:lnTo>
                <a:lnTo>
                  <a:pt x="2460" y="474"/>
                </a:lnTo>
                <a:lnTo>
                  <a:pt x="2461" y="468"/>
                </a:lnTo>
                <a:lnTo>
                  <a:pt x="2463" y="462"/>
                </a:lnTo>
                <a:lnTo>
                  <a:pt x="2463" y="455"/>
                </a:lnTo>
                <a:lnTo>
                  <a:pt x="2462" y="447"/>
                </a:lnTo>
                <a:lnTo>
                  <a:pt x="2461" y="440"/>
                </a:lnTo>
                <a:lnTo>
                  <a:pt x="2458" y="433"/>
                </a:lnTo>
                <a:lnTo>
                  <a:pt x="2455" y="427"/>
                </a:lnTo>
                <a:lnTo>
                  <a:pt x="2450" y="421"/>
                </a:lnTo>
                <a:lnTo>
                  <a:pt x="2445" y="416"/>
                </a:lnTo>
                <a:lnTo>
                  <a:pt x="2440" y="411"/>
                </a:lnTo>
                <a:lnTo>
                  <a:pt x="2433" y="406"/>
                </a:lnTo>
                <a:lnTo>
                  <a:pt x="2426" y="402"/>
                </a:lnTo>
                <a:lnTo>
                  <a:pt x="2419" y="398"/>
                </a:lnTo>
                <a:lnTo>
                  <a:pt x="2402" y="390"/>
                </a:lnTo>
                <a:lnTo>
                  <a:pt x="2367" y="374"/>
                </a:lnTo>
                <a:lnTo>
                  <a:pt x="2349" y="366"/>
                </a:lnTo>
                <a:lnTo>
                  <a:pt x="2332" y="357"/>
                </a:lnTo>
                <a:lnTo>
                  <a:pt x="2324" y="352"/>
                </a:lnTo>
                <a:lnTo>
                  <a:pt x="2316" y="346"/>
                </a:lnTo>
                <a:lnTo>
                  <a:pt x="2308" y="340"/>
                </a:lnTo>
                <a:lnTo>
                  <a:pt x="2301" y="334"/>
                </a:lnTo>
                <a:lnTo>
                  <a:pt x="2295" y="327"/>
                </a:lnTo>
                <a:lnTo>
                  <a:pt x="2289" y="320"/>
                </a:lnTo>
                <a:lnTo>
                  <a:pt x="2284" y="311"/>
                </a:lnTo>
                <a:lnTo>
                  <a:pt x="2280" y="303"/>
                </a:lnTo>
                <a:lnTo>
                  <a:pt x="2276" y="293"/>
                </a:lnTo>
                <a:lnTo>
                  <a:pt x="2275" y="288"/>
                </a:lnTo>
                <a:lnTo>
                  <a:pt x="2274" y="283"/>
                </a:lnTo>
                <a:lnTo>
                  <a:pt x="2273" y="278"/>
                </a:lnTo>
                <a:lnTo>
                  <a:pt x="2272" y="272"/>
                </a:lnTo>
                <a:lnTo>
                  <a:pt x="2272" y="260"/>
                </a:lnTo>
                <a:lnTo>
                  <a:pt x="2272" y="252"/>
                </a:lnTo>
                <a:lnTo>
                  <a:pt x="2272" y="244"/>
                </a:lnTo>
                <a:lnTo>
                  <a:pt x="2274" y="237"/>
                </a:lnTo>
                <a:lnTo>
                  <a:pt x="2275" y="230"/>
                </a:lnTo>
                <a:lnTo>
                  <a:pt x="2277" y="223"/>
                </a:lnTo>
                <a:lnTo>
                  <a:pt x="2279" y="217"/>
                </a:lnTo>
                <a:lnTo>
                  <a:pt x="2282" y="211"/>
                </a:lnTo>
                <a:lnTo>
                  <a:pt x="2285" y="205"/>
                </a:lnTo>
                <a:lnTo>
                  <a:pt x="2293" y="194"/>
                </a:lnTo>
                <a:lnTo>
                  <a:pt x="2297" y="189"/>
                </a:lnTo>
                <a:lnTo>
                  <a:pt x="2301" y="184"/>
                </a:lnTo>
                <a:lnTo>
                  <a:pt x="2306" y="180"/>
                </a:lnTo>
                <a:lnTo>
                  <a:pt x="2311" y="176"/>
                </a:lnTo>
                <a:lnTo>
                  <a:pt x="2323" y="168"/>
                </a:lnTo>
                <a:lnTo>
                  <a:pt x="2335" y="161"/>
                </a:lnTo>
                <a:lnTo>
                  <a:pt x="2348" y="156"/>
                </a:lnTo>
                <a:lnTo>
                  <a:pt x="2362" y="151"/>
                </a:lnTo>
                <a:lnTo>
                  <a:pt x="2370" y="149"/>
                </a:lnTo>
                <a:lnTo>
                  <a:pt x="2377" y="147"/>
                </a:lnTo>
                <a:lnTo>
                  <a:pt x="2393" y="144"/>
                </a:lnTo>
                <a:lnTo>
                  <a:pt x="2409" y="142"/>
                </a:lnTo>
                <a:lnTo>
                  <a:pt x="2426" y="141"/>
                </a:lnTo>
                <a:lnTo>
                  <a:pt x="2443" y="140"/>
                </a:lnTo>
                <a:lnTo>
                  <a:pt x="2458" y="141"/>
                </a:lnTo>
                <a:lnTo>
                  <a:pt x="2473" y="142"/>
                </a:lnTo>
                <a:lnTo>
                  <a:pt x="2488" y="143"/>
                </a:lnTo>
                <a:lnTo>
                  <a:pt x="2504" y="145"/>
                </a:lnTo>
                <a:lnTo>
                  <a:pt x="2518" y="147"/>
                </a:lnTo>
                <a:lnTo>
                  <a:pt x="2533" y="149"/>
                </a:lnTo>
                <a:lnTo>
                  <a:pt x="2559" y="154"/>
                </a:lnTo>
                <a:lnTo>
                  <a:pt x="2562" y="155"/>
                </a:lnTo>
                <a:lnTo>
                  <a:pt x="2565" y="157"/>
                </a:lnTo>
                <a:lnTo>
                  <a:pt x="2566" y="158"/>
                </a:lnTo>
                <a:lnTo>
                  <a:pt x="2567" y="159"/>
                </a:lnTo>
                <a:lnTo>
                  <a:pt x="2567" y="160"/>
                </a:lnTo>
                <a:lnTo>
                  <a:pt x="2567" y="162"/>
                </a:lnTo>
                <a:lnTo>
                  <a:pt x="2559" y="210"/>
                </a:lnTo>
                <a:lnTo>
                  <a:pt x="2558" y="213"/>
                </a:lnTo>
                <a:lnTo>
                  <a:pt x="2557" y="215"/>
                </a:lnTo>
                <a:lnTo>
                  <a:pt x="2556" y="216"/>
                </a:lnTo>
                <a:lnTo>
                  <a:pt x="2554" y="216"/>
                </a:lnTo>
                <a:lnTo>
                  <a:pt x="2552" y="216"/>
                </a:lnTo>
                <a:lnTo>
                  <a:pt x="2509" y="213"/>
                </a:lnTo>
                <a:lnTo>
                  <a:pt x="2485" y="212"/>
                </a:lnTo>
                <a:lnTo>
                  <a:pt x="2465" y="211"/>
                </a:lnTo>
                <a:lnTo>
                  <a:pt x="2448" y="212"/>
                </a:lnTo>
                <a:lnTo>
                  <a:pt x="2433" y="213"/>
                </a:lnTo>
                <a:lnTo>
                  <a:pt x="2426" y="214"/>
                </a:lnTo>
                <a:lnTo>
                  <a:pt x="2422" y="214"/>
                </a:lnTo>
                <a:lnTo>
                  <a:pt x="2419" y="215"/>
                </a:lnTo>
                <a:lnTo>
                  <a:pt x="2413" y="217"/>
                </a:lnTo>
                <a:lnTo>
                  <a:pt x="2408" y="219"/>
                </a:lnTo>
                <a:lnTo>
                  <a:pt x="2403" y="222"/>
                </a:lnTo>
                <a:lnTo>
                  <a:pt x="2398" y="225"/>
                </a:lnTo>
                <a:lnTo>
                  <a:pt x="2395" y="228"/>
                </a:lnTo>
                <a:lnTo>
                  <a:pt x="2392" y="232"/>
                </a:lnTo>
                <a:lnTo>
                  <a:pt x="2389" y="237"/>
                </a:lnTo>
                <a:lnTo>
                  <a:pt x="2387" y="242"/>
                </a:lnTo>
                <a:lnTo>
                  <a:pt x="2386" y="248"/>
                </a:lnTo>
                <a:lnTo>
                  <a:pt x="2386" y="255"/>
                </a:lnTo>
                <a:lnTo>
                  <a:pt x="2387" y="262"/>
                </a:lnTo>
                <a:lnTo>
                  <a:pt x="2387" y="265"/>
                </a:lnTo>
                <a:lnTo>
                  <a:pt x="2388" y="268"/>
                </a:lnTo>
                <a:lnTo>
                  <a:pt x="2391" y="274"/>
                </a:lnTo>
                <a:lnTo>
                  <a:pt x="2394" y="279"/>
                </a:lnTo>
                <a:lnTo>
                  <a:pt x="2399" y="284"/>
                </a:lnTo>
                <a:lnTo>
                  <a:pt x="2404" y="289"/>
                </a:lnTo>
                <a:lnTo>
                  <a:pt x="2409" y="293"/>
                </a:lnTo>
                <a:lnTo>
                  <a:pt x="2416" y="297"/>
                </a:lnTo>
                <a:lnTo>
                  <a:pt x="2430" y="305"/>
                </a:lnTo>
                <a:lnTo>
                  <a:pt x="2446" y="311"/>
                </a:lnTo>
                <a:lnTo>
                  <a:pt x="2481" y="325"/>
                </a:lnTo>
                <a:lnTo>
                  <a:pt x="2499" y="333"/>
                </a:lnTo>
                <a:lnTo>
                  <a:pt x="2508" y="338"/>
                </a:lnTo>
                <a:lnTo>
                  <a:pt x="2516" y="342"/>
                </a:lnTo>
                <a:lnTo>
                  <a:pt x="2525" y="347"/>
                </a:lnTo>
                <a:lnTo>
                  <a:pt x="2533" y="353"/>
                </a:lnTo>
                <a:lnTo>
                  <a:pt x="2540" y="359"/>
                </a:lnTo>
                <a:lnTo>
                  <a:pt x="2547" y="365"/>
                </a:lnTo>
                <a:lnTo>
                  <a:pt x="2553" y="372"/>
                </a:lnTo>
                <a:lnTo>
                  <a:pt x="2559" y="380"/>
                </a:lnTo>
                <a:lnTo>
                  <a:pt x="2564" y="388"/>
                </a:lnTo>
                <a:lnTo>
                  <a:pt x="2569" y="397"/>
                </a:lnTo>
                <a:lnTo>
                  <a:pt x="2572" y="407"/>
                </a:lnTo>
                <a:lnTo>
                  <a:pt x="2575" y="417"/>
                </a:lnTo>
                <a:lnTo>
                  <a:pt x="2576" y="423"/>
                </a:lnTo>
                <a:lnTo>
                  <a:pt x="2576" y="429"/>
                </a:lnTo>
                <a:lnTo>
                  <a:pt x="2577" y="441"/>
                </a:lnTo>
                <a:lnTo>
                  <a:pt x="2577" y="449"/>
                </a:lnTo>
                <a:lnTo>
                  <a:pt x="2576" y="456"/>
                </a:lnTo>
                <a:lnTo>
                  <a:pt x="2575" y="464"/>
                </a:lnTo>
                <a:lnTo>
                  <a:pt x="2574" y="471"/>
                </a:lnTo>
                <a:lnTo>
                  <a:pt x="2570" y="485"/>
                </a:lnTo>
                <a:lnTo>
                  <a:pt x="2568" y="491"/>
                </a:lnTo>
                <a:lnTo>
                  <a:pt x="2565" y="498"/>
                </a:lnTo>
                <a:lnTo>
                  <a:pt x="2562" y="504"/>
                </a:lnTo>
                <a:lnTo>
                  <a:pt x="2559" y="510"/>
                </a:lnTo>
                <a:lnTo>
                  <a:pt x="2555" y="516"/>
                </a:lnTo>
                <a:lnTo>
                  <a:pt x="2551" y="521"/>
                </a:lnTo>
                <a:lnTo>
                  <a:pt x="2542" y="531"/>
                </a:lnTo>
                <a:lnTo>
                  <a:pt x="2536" y="536"/>
                </a:lnTo>
                <a:lnTo>
                  <a:pt x="2531" y="541"/>
                </a:lnTo>
                <a:lnTo>
                  <a:pt x="2525" y="545"/>
                </a:lnTo>
                <a:lnTo>
                  <a:pt x="2518" y="549"/>
                </a:lnTo>
                <a:lnTo>
                  <a:pt x="2505" y="556"/>
                </a:lnTo>
                <a:lnTo>
                  <a:pt x="2490" y="563"/>
                </a:lnTo>
                <a:lnTo>
                  <a:pt x="2482" y="565"/>
                </a:lnTo>
                <a:lnTo>
                  <a:pt x="2473" y="568"/>
                </a:lnTo>
                <a:lnTo>
                  <a:pt x="2464" y="570"/>
                </a:lnTo>
                <a:lnTo>
                  <a:pt x="2455" y="572"/>
                </a:lnTo>
                <a:lnTo>
                  <a:pt x="2445" y="573"/>
                </a:lnTo>
                <a:lnTo>
                  <a:pt x="2435" y="575"/>
                </a:lnTo>
                <a:lnTo>
                  <a:pt x="2425" y="576"/>
                </a:lnTo>
                <a:lnTo>
                  <a:pt x="2415" y="577"/>
                </a:lnTo>
                <a:lnTo>
                  <a:pt x="2404" y="577"/>
                </a:lnTo>
                <a:lnTo>
                  <a:pt x="2392" y="577"/>
                </a:lnTo>
                <a:close/>
                <a:moveTo>
                  <a:pt x="3137" y="372"/>
                </a:moveTo>
                <a:lnTo>
                  <a:pt x="3136" y="369"/>
                </a:lnTo>
                <a:lnTo>
                  <a:pt x="3135" y="367"/>
                </a:lnTo>
                <a:lnTo>
                  <a:pt x="3133" y="366"/>
                </a:lnTo>
                <a:lnTo>
                  <a:pt x="3130" y="366"/>
                </a:lnTo>
                <a:lnTo>
                  <a:pt x="3078" y="366"/>
                </a:lnTo>
                <a:lnTo>
                  <a:pt x="3068" y="366"/>
                </a:lnTo>
                <a:lnTo>
                  <a:pt x="3059" y="366"/>
                </a:lnTo>
                <a:lnTo>
                  <a:pt x="3051" y="367"/>
                </a:lnTo>
                <a:lnTo>
                  <a:pt x="3043" y="369"/>
                </a:lnTo>
                <a:lnTo>
                  <a:pt x="3035" y="370"/>
                </a:lnTo>
                <a:lnTo>
                  <a:pt x="3028" y="373"/>
                </a:lnTo>
                <a:lnTo>
                  <a:pt x="3022" y="376"/>
                </a:lnTo>
                <a:lnTo>
                  <a:pt x="3017" y="379"/>
                </a:lnTo>
                <a:lnTo>
                  <a:pt x="3012" y="383"/>
                </a:lnTo>
                <a:lnTo>
                  <a:pt x="3008" y="388"/>
                </a:lnTo>
                <a:lnTo>
                  <a:pt x="3004" y="393"/>
                </a:lnTo>
                <a:lnTo>
                  <a:pt x="3001" y="399"/>
                </a:lnTo>
                <a:lnTo>
                  <a:pt x="3000" y="402"/>
                </a:lnTo>
                <a:lnTo>
                  <a:pt x="2999" y="405"/>
                </a:lnTo>
                <a:lnTo>
                  <a:pt x="2997" y="413"/>
                </a:lnTo>
                <a:lnTo>
                  <a:pt x="2996" y="421"/>
                </a:lnTo>
                <a:lnTo>
                  <a:pt x="2996" y="430"/>
                </a:lnTo>
                <a:lnTo>
                  <a:pt x="2996" y="440"/>
                </a:lnTo>
                <a:lnTo>
                  <a:pt x="2997" y="448"/>
                </a:lnTo>
                <a:lnTo>
                  <a:pt x="2999" y="456"/>
                </a:lnTo>
                <a:lnTo>
                  <a:pt x="3001" y="464"/>
                </a:lnTo>
                <a:lnTo>
                  <a:pt x="3004" y="470"/>
                </a:lnTo>
                <a:lnTo>
                  <a:pt x="3006" y="473"/>
                </a:lnTo>
                <a:lnTo>
                  <a:pt x="3008" y="476"/>
                </a:lnTo>
                <a:lnTo>
                  <a:pt x="3012" y="481"/>
                </a:lnTo>
                <a:lnTo>
                  <a:pt x="3017" y="486"/>
                </a:lnTo>
                <a:lnTo>
                  <a:pt x="3020" y="487"/>
                </a:lnTo>
                <a:lnTo>
                  <a:pt x="3023" y="489"/>
                </a:lnTo>
                <a:lnTo>
                  <a:pt x="3029" y="492"/>
                </a:lnTo>
                <a:lnTo>
                  <a:pt x="3035" y="495"/>
                </a:lnTo>
                <a:lnTo>
                  <a:pt x="3043" y="497"/>
                </a:lnTo>
                <a:lnTo>
                  <a:pt x="3051" y="499"/>
                </a:lnTo>
                <a:lnTo>
                  <a:pt x="3059" y="500"/>
                </a:lnTo>
                <a:lnTo>
                  <a:pt x="3068" y="500"/>
                </a:lnTo>
                <a:lnTo>
                  <a:pt x="3078" y="501"/>
                </a:lnTo>
                <a:lnTo>
                  <a:pt x="3129" y="501"/>
                </a:lnTo>
                <a:lnTo>
                  <a:pt x="3133" y="500"/>
                </a:lnTo>
                <a:lnTo>
                  <a:pt x="3135" y="499"/>
                </a:lnTo>
                <a:lnTo>
                  <a:pt x="3136" y="497"/>
                </a:lnTo>
                <a:lnTo>
                  <a:pt x="3137" y="493"/>
                </a:lnTo>
                <a:lnTo>
                  <a:pt x="3137" y="372"/>
                </a:lnTo>
                <a:close/>
                <a:moveTo>
                  <a:pt x="3250" y="550"/>
                </a:moveTo>
                <a:lnTo>
                  <a:pt x="3248" y="554"/>
                </a:lnTo>
                <a:lnTo>
                  <a:pt x="3248" y="555"/>
                </a:lnTo>
                <a:lnTo>
                  <a:pt x="3247" y="557"/>
                </a:lnTo>
                <a:lnTo>
                  <a:pt x="3244" y="559"/>
                </a:lnTo>
                <a:lnTo>
                  <a:pt x="3243" y="560"/>
                </a:lnTo>
                <a:lnTo>
                  <a:pt x="3240" y="560"/>
                </a:lnTo>
                <a:lnTo>
                  <a:pt x="3199" y="566"/>
                </a:lnTo>
                <a:lnTo>
                  <a:pt x="3156" y="571"/>
                </a:lnTo>
                <a:lnTo>
                  <a:pt x="3133" y="573"/>
                </a:lnTo>
                <a:lnTo>
                  <a:pt x="3111" y="575"/>
                </a:lnTo>
                <a:lnTo>
                  <a:pt x="3088" y="576"/>
                </a:lnTo>
                <a:lnTo>
                  <a:pt x="3066" y="576"/>
                </a:lnTo>
                <a:lnTo>
                  <a:pt x="3056" y="576"/>
                </a:lnTo>
                <a:lnTo>
                  <a:pt x="3046" y="576"/>
                </a:lnTo>
                <a:lnTo>
                  <a:pt x="3027" y="575"/>
                </a:lnTo>
                <a:lnTo>
                  <a:pt x="3009" y="573"/>
                </a:lnTo>
                <a:lnTo>
                  <a:pt x="3000" y="571"/>
                </a:lnTo>
                <a:lnTo>
                  <a:pt x="2992" y="570"/>
                </a:lnTo>
                <a:lnTo>
                  <a:pt x="2975" y="566"/>
                </a:lnTo>
                <a:lnTo>
                  <a:pt x="2968" y="563"/>
                </a:lnTo>
                <a:lnTo>
                  <a:pt x="2960" y="561"/>
                </a:lnTo>
                <a:lnTo>
                  <a:pt x="2946" y="554"/>
                </a:lnTo>
                <a:lnTo>
                  <a:pt x="2939" y="551"/>
                </a:lnTo>
                <a:lnTo>
                  <a:pt x="2933" y="547"/>
                </a:lnTo>
                <a:lnTo>
                  <a:pt x="2922" y="538"/>
                </a:lnTo>
                <a:lnTo>
                  <a:pt x="2916" y="533"/>
                </a:lnTo>
                <a:lnTo>
                  <a:pt x="2911" y="528"/>
                </a:lnTo>
                <a:lnTo>
                  <a:pt x="2907" y="522"/>
                </a:lnTo>
                <a:lnTo>
                  <a:pt x="2902" y="516"/>
                </a:lnTo>
                <a:lnTo>
                  <a:pt x="2898" y="510"/>
                </a:lnTo>
                <a:lnTo>
                  <a:pt x="2895" y="503"/>
                </a:lnTo>
                <a:lnTo>
                  <a:pt x="2892" y="496"/>
                </a:lnTo>
                <a:lnTo>
                  <a:pt x="2889" y="488"/>
                </a:lnTo>
                <a:lnTo>
                  <a:pt x="2887" y="480"/>
                </a:lnTo>
                <a:lnTo>
                  <a:pt x="2885" y="472"/>
                </a:lnTo>
                <a:lnTo>
                  <a:pt x="2883" y="463"/>
                </a:lnTo>
                <a:lnTo>
                  <a:pt x="2882" y="454"/>
                </a:lnTo>
                <a:lnTo>
                  <a:pt x="2881" y="444"/>
                </a:lnTo>
                <a:lnTo>
                  <a:pt x="2881" y="434"/>
                </a:lnTo>
                <a:lnTo>
                  <a:pt x="2881" y="424"/>
                </a:lnTo>
                <a:lnTo>
                  <a:pt x="2882" y="419"/>
                </a:lnTo>
                <a:lnTo>
                  <a:pt x="2882" y="414"/>
                </a:lnTo>
                <a:lnTo>
                  <a:pt x="2883" y="405"/>
                </a:lnTo>
                <a:lnTo>
                  <a:pt x="2885" y="396"/>
                </a:lnTo>
                <a:lnTo>
                  <a:pt x="2886" y="388"/>
                </a:lnTo>
                <a:lnTo>
                  <a:pt x="2889" y="380"/>
                </a:lnTo>
                <a:lnTo>
                  <a:pt x="2891" y="373"/>
                </a:lnTo>
                <a:lnTo>
                  <a:pt x="2894" y="366"/>
                </a:lnTo>
                <a:lnTo>
                  <a:pt x="2898" y="360"/>
                </a:lnTo>
                <a:lnTo>
                  <a:pt x="2901" y="354"/>
                </a:lnTo>
                <a:lnTo>
                  <a:pt x="2905" y="348"/>
                </a:lnTo>
                <a:lnTo>
                  <a:pt x="2910" y="343"/>
                </a:lnTo>
                <a:lnTo>
                  <a:pt x="2914" y="338"/>
                </a:lnTo>
                <a:lnTo>
                  <a:pt x="2919" y="333"/>
                </a:lnTo>
                <a:lnTo>
                  <a:pt x="2924" y="329"/>
                </a:lnTo>
                <a:lnTo>
                  <a:pt x="2930" y="325"/>
                </a:lnTo>
                <a:lnTo>
                  <a:pt x="2941" y="318"/>
                </a:lnTo>
                <a:lnTo>
                  <a:pt x="2954" y="312"/>
                </a:lnTo>
                <a:lnTo>
                  <a:pt x="2967" y="307"/>
                </a:lnTo>
                <a:lnTo>
                  <a:pt x="2981" y="304"/>
                </a:lnTo>
                <a:lnTo>
                  <a:pt x="2996" y="301"/>
                </a:lnTo>
                <a:lnTo>
                  <a:pt x="3011" y="299"/>
                </a:lnTo>
                <a:lnTo>
                  <a:pt x="3027" y="298"/>
                </a:lnTo>
                <a:lnTo>
                  <a:pt x="3043" y="298"/>
                </a:lnTo>
                <a:lnTo>
                  <a:pt x="3065" y="299"/>
                </a:lnTo>
                <a:lnTo>
                  <a:pt x="3091" y="301"/>
                </a:lnTo>
                <a:lnTo>
                  <a:pt x="3135" y="306"/>
                </a:lnTo>
                <a:lnTo>
                  <a:pt x="3135" y="294"/>
                </a:lnTo>
                <a:lnTo>
                  <a:pt x="3134" y="283"/>
                </a:lnTo>
                <a:lnTo>
                  <a:pt x="3133" y="273"/>
                </a:lnTo>
                <a:lnTo>
                  <a:pt x="3130" y="264"/>
                </a:lnTo>
                <a:lnTo>
                  <a:pt x="3129" y="260"/>
                </a:lnTo>
                <a:lnTo>
                  <a:pt x="3127" y="256"/>
                </a:lnTo>
                <a:lnTo>
                  <a:pt x="3126" y="252"/>
                </a:lnTo>
                <a:lnTo>
                  <a:pt x="3124" y="248"/>
                </a:lnTo>
                <a:lnTo>
                  <a:pt x="3119" y="241"/>
                </a:lnTo>
                <a:lnTo>
                  <a:pt x="3114" y="235"/>
                </a:lnTo>
                <a:lnTo>
                  <a:pt x="3107" y="230"/>
                </a:lnTo>
                <a:lnTo>
                  <a:pt x="3100" y="226"/>
                </a:lnTo>
                <a:lnTo>
                  <a:pt x="3092" y="222"/>
                </a:lnTo>
                <a:lnTo>
                  <a:pt x="3082" y="219"/>
                </a:lnTo>
                <a:lnTo>
                  <a:pt x="3077" y="218"/>
                </a:lnTo>
                <a:lnTo>
                  <a:pt x="3072" y="217"/>
                </a:lnTo>
                <a:lnTo>
                  <a:pt x="3066" y="216"/>
                </a:lnTo>
                <a:lnTo>
                  <a:pt x="3060" y="215"/>
                </a:lnTo>
                <a:lnTo>
                  <a:pt x="3047" y="214"/>
                </a:lnTo>
                <a:lnTo>
                  <a:pt x="3033" y="214"/>
                </a:lnTo>
                <a:lnTo>
                  <a:pt x="3012" y="215"/>
                </a:lnTo>
                <a:lnTo>
                  <a:pt x="2989" y="216"/>
                </a:lnTo>
                <a:lnTo>
                  <a:pt x="2943" y="219"/>
                </a:lnTo>
                <a:lnTo>
                  <a:pt x="2941" y="219"/>
                </a:lnTo>
                <a:lnTo>
                  <a:pt x="2938" y="219"/>
                </a:lnTo>
                <a:lnTo>
                  <a:pt x="2935" y="218"/>
                </a:lnTo>
                <a:lnTo>
                  <a:pt x="2934" y="216"/>
                </a:lnTo>
                <a:lnTo>
                  <a:pt x="2933" y="213"/>
                </a:lnTo>
                <a:lnTo>
                  <a:pt x="2927" y="160"/>
                </a:lnTo>
                <a:lnTo>
                  <a:pt x="2927" y="159"/>
                </a:lnTo>
                <a:lnTo>
                  <a:pt x="2927" y="157"/>
                </a:lnTo>
                <a:lnTo>
                  <a:pt x="2928" y="155"/>
                </a:lnTo>
                <a:lnTo>
                  <a:pt x="2930" y="154"/>
                </a:lnTo>
                <a:lnTo>
                  <a:pt x="2932" y="153"/>
                </a:lnTo>
                <a:lnTo>
                  <a:pt x="2963" y="150"/>
                </a:lnTo>
                <a:lnTo>
                  <a:pt x="2998" y="147"/>
                </a:lnTo>
                <a:lnTo>
                  <a:pt x="3036" y="145"/>
                </a:lnTo>
                <a:lnTo>
                  <a:pt x="3071" y="144"/>
                </a:lnTo>
                <a:lnTo>
                  <a:pt x="3091" y="145"/>
                </a:lnTo>
                <a:lnTo>
                  <a:pt x="3100" y="145"/>
                </a:lnTo>
                <a:lnTo>
                  <a:pt x="3109" y="146"/>
                </a:lnTo>
                <a:lnTo>
                  <a:pt x="3127" y="149"/>
                </a:lnTo>
                <a:lnTo>
                  <a:pt x="3136" y="150"/>
                </a:lnTo>
                <a:lnTo>
                  <a:pt x="3144" y="152"/>
                </a:lnTo>
                <a:lnTo>
                  <a:pt x="3152" y="155"/>
                </a:lnTo>
                <a:lnTo>
                  <a:pt x="3160" y="157"/>
                </a:lnTo>
                <a:lnTo>
                  <a:pt x="3167" y="160"/>
                </a:lnTo>
                <a:lnTo>
                  <a:pt x="3175" y="163"/>
                </a:lnTo>
                <a:lnTo>
                  <a:pt x="3188" y="171"/>
                </a:lnTo>
                <a:lnTo>
                  <a:pt x="3194" y="175"/>
                </a:lnTo>
                <a:lnTo>
                  <a:pt x="3200" y="179"/>
                </a:lnTo>
                <a:lnTo>
                  <a:pt x="3206" y="184"/>
                </a:lnTo>
                <a:lnTo>
                  <a:pt x="3211" y="190"/>
                </a:lnTo>
                <a:lnTo>
                  <a:pt x="3216" y="195"/>
                </a:lnTo>
                <a:lnTo>
                  <a:pt x="3221" y="201"/>
                </a:lnTo>
                <a:lnTo>
                  <a:pt x="3225" y="207"/>
                </a:lnTo>
                <a:lnTo>
                  <a:pt x="3229" y="214"/>
                </a:lnTo>
                <a:lnTo>
                  <a:pt x="3233" y="221"/>
                </a:lnTo>
                <a:lnTo>
                  <a:pt x="3236" y="228"/>
                </a:lnTo>
                <a:lnTo>
                  <a:pt x="3241" y="244"/>
                </a:lnTo>
                <a:lnTo>
                  <a:pt x="3245" y="262"/>
                </a:lnTo>
                <a:lnTo>
                  <a:pt x="3248" y="281"/>
                </a:lnTo>
                <a:lnTo>
                  <a:pt x="3248" y="292"/>
                </a:lnTo>
                <a:lnTo>
                  <a:pt x="3250" y="302"/>
                </a:lnTo>
                <a:lnTo>
                  <a:pt x="3250" y="550"/>
                </a:lnTo>
                <a:close/>
                <a:moveTo>
                  <a:pt x="3428" y="573"/>
                </a:moveTo>
                <a:lnTo>
                  <a:pt x="3328" y="573"/>
                </a:lnTo>
                <a:lnTo>
                  <a:pt x="3325" y="572"/>
                </a:lnTo>
                <a:lnTo>
                  <a:pt x="3323" y="571"/>
                </a:lnTo>
                <a:lnTo>
                  <a:pt x="3322" y="569"/>
                </a:lnTo>
                <a:lnTo>
                  <a:pt x="3322" y="565"/>
                </a:lnTo>
                <a:lnTo>
                  <a:pt x="3322" y="15"/>
                </a:lnTo>
                <a:lnTo>
                  <a:pt x="3322" y="12"/>
                </a:lnTo>
                <a:lnTo>
                  <a:pt x="3323" y="10"/>
                </a:lnTo>
                <a:lnTo>
                  <a:pt x="3325" y="8"/>
                </a:lnTo>
                <a:lnTo>
                  <a:pt x="3328" y="7"/>
                </a:lnTo>
                <a:lnTo>
                  <a:pt x="3428" y="0"/>
                </a:lnTo>
                <a:lnTo>
                  <a:pt x="3431" y="0"/>
                </a:lnTo>
                <a:lnTo>
                  <a:pt x="3433" y="2"/>
                </a:lnTo>
                <a:lnTo>
                  <a:pt x="3434" y="3"/>
                </a:lnTo>
                <a:lnTo>
                  <a:pt x="3435" y="4"/>
                </a:lnTo>
                <a:lnTo>
                  <a:pt x="3435" y="7"/>
                </a:lnTo>
                <a:lnTo>
                  <a:pt x="3435" y="565"/>
                </a:lnTo>
                <a:lnTo>
                  <a:pt x="3435" y="569"/>
                </a:lnTo>
                <a:lnTo>
                  <a:pt x="3434" y="571"/>
                </a:lnTo>
                <a:lnTo>
                  <a:pt x="3432" y="572"/>
                </a:lnTo>
                <a:lnTo>
                  <a:pt x="3428" y="573"/>
                </a:lnTo>
                <a:close/>
                <a:moveTo>
                  <a:pt x="3697" y="210"/>
                </a:moveTo>
                <a:lnTo>
                  <a:pt x="3686" y="211"/>
                </a:lnTo>
                <a:lnTo>
                  <a:pt x="3680" y="212"/>
                </a:lnTo>
                <a:lnTo>
                  <a:pt x="3675" y="212"/>
                </a:lnTo>
                <a:lnTo>
                  <a:pt x="3665" y="215"/>
                </a:lnTo>
                <a:lnTo>
                  <a:pt x="3656" y="219"/>
                </a:lnTo>
                <a:lnTo>
                  <a:pt x="3648" y="223"/>
                </a:lnTo>
                <a:lnTo>
                  <a:pt x="3645" y="226"/>
                </a:lnTo>
                <a:lnTo>
                  <a:pt x="3641" y="229"/>
                </a:lnTo>
                <a:lnTo>
                  <a:pt x="3638" y="233"/>
                </a:lnTo>
                <a:lnTo>
                  <a:pt x="3635" y="236"/>
                </a:lnTo>
                <a:lnTo>
                  <a:pt x="3632" y="240"/>
                </a:lnTo>
                <a:lnTo>
                  <a:pt x="3629" y="245"/>
                </a:lnTo>
                <a:lnTo>
                  <a:pt x="3624" y="255"/>
                </a:lnTo>
                <a:lnTo>
                  <a:pt x="3620" y="266"/>
                </a:lnTo>
                <a:lnTo>
                  <a:pt x="3617" y="278"/>
                </a:lnTo>
                <a:lnTo>
                  <a:pt x="3614" y="292"/>
                </a:lnTo>
                <a:lnTo>
                  <a:pt x="3612" y="307"/>
                </a:lnTo>
                <a:lnTo>
                  <a:pt x="3611" y="324"/>
                </a:lnTo>
                <a:lnTo>
                  <a:pt x="3610" y="333"/>
                </a:lnTo>
                <a:lnTo>
                  <a:pt x="3610" y="343"/>
                </a:lnTo>
                <a:lnTo>
                  <a:pt x="3609" y="363"/>
                </a:lnTo>
                <a:lnTo>
                  <a:pt x="3610" y="382"/>
                </a:lnTo>
                <a:lnTo>
                  <a:pt x="3611" y="399"/>
                </a:lnTo>
                <a:lnTo>
                  <a:pt x="3612" y="415"/>
                </a:lnTo>
                <a:lnTo>
                  <a:pt x="3613" y="423"/>
                </a:lnTo>
                <a:lnTo>
                  <a:pt x="3614" y="430"/>
                </a:lnTo>
                <a:lnTo>
                  <a:pt x="3617" y="443"/>
                </a:lnTo>
                <a:lnTo>
                  <a:pt x="3621" y="455"/>
                </a:lnTo>
                <a:lnTo>
                  <a:pt x="3625" y="466"/>
                </a:lnTo>
                <a:lnTo>
                  <a:pt x="3630" y="475"/>
                </a:lnTo>
                <a:lnTo>
                  <a:pt x="3633" y="479"/>
                </a:lnTo>
                <a:lnTo>
                  <a:pt x="3635" y="483"/>
                </a:lnTo>
                <a:lnTo>
                  <a:pt x="3639" y="487"/>
                </a:lnTo>
                <a:lnTo>
                  <a:pt x="3642" y="490"/>
                </a:lnTo>
                <a:lnTo>
                  <a:pt x="3649" y="496"/>
                </a:lnTo>
                <a:lnTo>
                  <a:pt x="3653" y="498"/>
                </a:lnTo>
                <a:lnTo>
                  <a:pt x="3657" y="500"/>
                </a:lnTo>
                <a:lnTo>
                  <a:pt x="3666" y="504"/>
                </a:lnTo>
                <a:lnTo>
                  <a:pt x="3675" y="506"/>
                </a:lnTo>
                <a:lnTo>
                  <a:pt x="3681" y="507"/>
                </a:lnTo>
                <a:lnTo>
                  <a:pt x="3686" y="507"/>
                </a:lnTo>
                <a:lnTo>
                  <a:pt x="3697" y="508"/>
                </a:lnTo>
                <a:lnTo>
                  <a:pt x="3709" y="507"/>
                </a:lnTo>
                <a:lnTo>
                  <a:pt x="3714" y="507"/>
                </a:lnTo>
                <a:lnTo>
                  <a:pt x="3719" y="506"/>
                </a:lnTo>
                <a:lnTo>
                  <a:pt x="3729" y="503"/>
                </a:lnTo>
                <a:lnTo>
                  <a:pt x="3738" y="500"/>
                </a:lnTo>
                <a:lnTo>
                  <a:pt x="3742" y="498"/>
                </a:lnTo>
                <a:lnTo>
                  <a:pt x="3746" y="495"/>
                </a:lnTo>
                <a:lnTo>
                  <a:pt x="3753" y="490"/>
                </a:lnTo>
                <a:lnTo>
                  <a:pt x="3756" y="486"/>
                </a:lnTo>
                <a:lnTo>
                  <a:pt x="3759" y="483"/>
                </a:lnTo>
                <a:lnTo>
                  <a:pt x="3765" y="474"/>
                </a:lnTo>
                <a:lnTo>
                  <a:pt x="3770" y="465"/>
                </a:lnTo>
                <a:lnTo>
                  <a:pt x="3774" y="455"/>
                </a:lnTo>
                <a:lnTo>
                  <a:pt x="3777" y="443"/>
                </a:lnTo>
                <a:lnTo>
                  <a:pt x="3780" y="430"/>
                </a:lnTo>
                <a:lnTo>
                  <a:pt x="3782" y="415"/>
                </a:lnTo>
                <a:lnTo>
                  <a:pt x="3783" y="399"/>
                </a:lnTo>
                <a:lnTo>
                  <a:pt x="3784" y="391"/>
                </a:lnTo>
                <a:lnTo>
                  <a:pt x="3784" y="382"/>
                </a:lnTo>
                <a:lnTo>
                  <a:pt x="3785" y="363"/>
                </a:lnTo>
                <a:lnTo>
                  <a:pt x="3784" y="343"/>
                </a:lnTo>
                <a:lnTo>
                  <a:pt x="3783" y="324"/>
                </a:lnTo>
                <a:lnTo>
                  <a:pt x="3783" y="315"/>
                </a:lnTo>
                <a:lnTo>
                  <a:pt x="3782" y="307"/>
                </a:lnTo>
                <a:lnTo>
                  <a:pt x="3780" y="292"/>
                </a:lnTo>
                <a:lnTo>
                  <a:pt x="3777" y="278"/>
                </a:lnTo>
                <a:lnTo>
                  <a:pt x="3774" y="265"/>
                </a:lnTo>
                <a:lnTo>
                  <a:pt x="3770" y="254"/>
                </a:lnTo>
                <a:lnTo>
                  <a:pt x="3765" y="245"/>
                </a:lnTo>
                <a:lnTo>
                  <a:pt x="3759" y="236"/>
                </a:lnTo>
                <a:lnTo>
                  <a:pt x="3756" y="232"/>
                </a:lnTo>
                <a:lnTo>
                  <a:pt x="3753" y="229"/>
                </a:lnTo>
                <a:lnTo>
                  <a:pt x="3750" y="226"/>
                </a:lnTo>
                <a:lnTo>
                  <a:pt x="3746" y="223"/>
                </a:lnTo>
                <a:lnTo>
                  <a:pt x="3738" y="218"/>
                </a:lnTo>
                <a:lnTo>
                  <a:pt x="3734" y="217"/>
                </a:lnTo>
                <a:lnTo>
                  <a:pt x="3729" y="215"/>
                </a:lnTo>
                <a:lnTo>
                  <a:pt x="3719" y="212"/>
                </a:lnTo>
                <a:lnTo>
                  <a:pt x="3709" y="211"/>
                </a:lnTo>
                <a:lnTo>
                  <a:pt x="3697" y="210"/>
                </a:lnTo>
                <a:close/>
                <a:moveTo>
                  <a:pt x="3697" y="576"/>
                </a:moveTo>
                <a:lnTo>
                  <a:pt x="3686" y="576"/>
                </a:lnTo>
                <a:lnTo>
                  <a:pt x="3674" y="575"/>
                </a:lnTo>
                <a:lnTo>
                  <a:pt x="3663" y="574"/>
                </a:lnTo>
                <a:lnTo>
                  <a:pt x="3652" y="572"/>
                </a:lnTo>
                <a:lnTo>
                  <a:pt x="3642" y="571"/>
                </a:lnTo>
                <a:lnTo>
                  <a:pt x="3632" y="568"/>
                </a:lnTo>
                <a:lnTo>
                  <a:pt x="3622" y="565"/>
                </a:lnTo>
                <a:lnTo>
                  <a:pt x="3612" y="562"/>
                </a:lnTo>
                <a:lnTo>
                  <a:pt x="3603" y="559"/>
                </a:lnTo>
                <a:lnTo>
                  <a:pt x="3594" y="555"/>
                </a:lnTo>
                <a:lnTo>
                  <a:pt x="3586" y="550"/>
                </a:lnTo>
                <a:lnTo>
                  <a:pt x="3578" y="546"/>
                </a:lnTo>
                <a:lnTo>
                  <a:pt x="3570" y="541"/>
                </a:lnTo>
                <a:lnTo>
                  <a:pt x="3563" y="535"/>
                </a:lnTo>
                <a:lnTo>
                  <a:pt x="3556" y="529"/>
                </a:lnTo>
                <a:lnTo>
                  <a:pt x="3549" y="522"/>
                </a:lnTo>
                <a:lnTo>
                  <a:pt x="3543" y="516"/>
                </a:lnTo>
                <a:lnTo>
                  <a:pt x="3537" y="508"/>
                </a:lnTo>
                <a:lnTo>
                  <a:pt x="3531" y="501"/>
                </a:lnTo>
                <a:lnTo>
                  <a:pt x="3526" y="493"/>
                </a:lnTo>
                <a:lnTo>
                  <a:pt x="3521" y="484"/>
                </a:lnTo>
                <a:lnTo>
                  <a:pt x="3517" y="475"/>
                </a:lnTo>
                <a:lnTo>
                  <a:pt x="3513" y="466"/>
                </a:lnTo>
                <a:lnTo>
                  <a:pt x="3509" y="456"/>
                </a:lnTo>
                <a:lnTo>
                  <a:pt x="3506" y="446"/>
                </a:lnTo>
                <a:lnTo>
                  <a:pt x="3503" y="435"/>
                </a:lnTo>
                <a:lnTo>
                  <a:pt x="3501" y="424"/>
                </a:lnTo>
                <a:lnTo>
                  <a:pt x="3499" y="413"/>
                </a:lnTo>
                <a:lnTo>
                  <a:pt x="3498" y="401"/>
                </a:lnTo>
                <a:lnTo>
                  <a:pt x="3496" y="389"/>
                </a:lnTo>
                <a:lnTo>
                  <a:pt x="3496" y="377"/>
                </a:lnTo>
                <a:lnTo>
                  <a:pt x="3496" y="364"/>
                </a:lnTo>
                <a:lnTo>
                  <a:pt x="3496" y="349"/>
                </a:lnTo>
                <a:lnTo>
                  <a:pt x="3497" y="336"/>
                </a:lnTo>
                <a:lnTo>
                  <a:pt x="3498" y="323"/>
                </a:lnTo>
                <a:lnTo>
                  <a:pt x="3499" y="310"/>
                </a:lnTo>
                <a:lnTo>
                  <a:pt x="3501" y="298"/>
                </a:lnTo>
                <a:lnTo>
                  <a:pt x="3504" y="287"/>
                </a:lnTo>
                <a:lnTo>
                  <a:pt x="3505" y="281"/>
                </a:lnTo>
                <a:lnTo>
                  <a:pt x="3507" y="275"/>
                </a:lnTo>
                <a:lnTo>
                  <a:pt x="3510" y="265"/>
                </a:lnTo>
                <a:lnTo>
                  <a:pt x="3514" y="255"/>
                </a:lnTo>
                <a:lnTo>
                  <a:pt x="3518" y="245"/>
                </a:lnTo>
                <a:lnTo>
                  <a:pt x="3522" y="236"/>
                </a:lnTo>
                <a:lnTo>
                  <a:pt x="3527" y="227"/>
                </a:lnTo>
                <a:lnTo>
                  <a:pt x="3533" y="219"/>
                </a:lnTo>
                <a:lnTo>
                  <a:pt x="3538" y="211"/>
                </a:lnTo>
                <a:lnTo>
                  <a:pt x="3544" y="204"/>
                </a:lnTo>
                <a:lnTo>
                  <a:pt x="3551" y="197"/>
                </a:lnTo>
                <a:lnTo>
                  <a:pt x="3557" y="190"/>
                </a:lnTo>
                <a:lnTo>
                  <a:pt x="3565" y="184"/>
                </a:lnTo>
                <a:lnTo>
                  <a:pt x="3572" y="179"/>
                </a:lnTo>
                <a:lnTo>
                  <a:pt x="3580" y="174"/>
                </a:lnTo>
                <a:lnTo>
                  <a:pt x="3588" y="169"/>
                </a:lnTo>
                <a:lnTo>
                  <a:pt x="3596" y="165"/>
                </a:lnTo>
                <a:lnTo>
                  <a:pt x="3605" y="161"/>
                </a:lnTo>
                <a:lnTo>
                  <a:pt x="3614" y="157"/>
                </a:lnTo>
                <a:lnTo>
                  <a:pt x="3624" y="154"/>
                </a:lnTo>
                <a:lnTo>
                  <a:pt x="3633" y="152"/>
                </a:lnTo>
                <a:lnTo>
                  <a:pt x="3643" y="150"/>
                </a:lnTo>
                <a:lnTo>
                  <a:pt x="3654" y="148"/>
                </a:lnTo>
                <a:lnTo>
                  <a:pt x="3664" y="147"/>
                </a:lnTo>
                <a:lnTo>
                  <a:pt x="3675" y="146"/>
                </a:lnTo>
                <a:lnTo>
                  <a:pt x="3697" y="145"/>
                </a:lnTo>
                <a:lnTo>
                  <a:pt x="3720" y="146"/>
                </a:lnTo>
                <a:lnTo>
                  <a:pt x="3730" y="147"/>
                </a:lnTo>
                <a:lnTo>
                  <a:pt x="3741" y="148"/>
                </a:lnTo>
                <a:lnTo>
                  <a:pt x="3751" y="150"/>
                </a:lnTo>
                <a:lnTo>
                  <a:pt x="3761" y="152"/>
                </a:lnTo>
                <a:lnTo>
                  <a:pt x="3771" y="154"/>
                </a:lnTo>
                <a:lnTo>
                  <a:pt x="3780" y="157"/>
                </a:lnTo>
                <a:lnTo>
                  <a:pt x="3789" y="161"/>
                </a:lnTo>
                <a:lnTo>
                  <a:pt x="3798" y="164"/>
                </a:lnTo>
                <a:lnTo>
                  <a:pt x="3806" y="169"/>
                </a:lnTo>
                <a:lnTo>
                  <a:pt x="3814" y="173"/>
                </a:lnTo>
                <a:lnTo>
                  <a:pt x="3822" y="178"/>
                </a:lnTo>
                <a:lnTo>
                  <a:pt x="3830" y="184"/>
                </a:lnTo>
                <a:lnTo>
                  <a:pt x="3837" y="190"/>
                </a:lnTo>
                <a:lnTo>
                  <a:pt x="3844" y="196"/>
                </a:lnTo>
                <a:lnTo>
                  <a:pt x="3850" y="203"/>
                </a:lnTo>
                <a:lnTo>
                  <a:pt x="3856" y="210"/>
                </a:lnTo>
                <a:lnTo>
                  <a:pt x="3862" y="218"/>
                </a:lnTo>
                <a:lnTo>
                  <a:pt x="3867" y="226"/>
                </a:lnTo>
                <a:lnTo>
                  <a:pt x="3872" y="235"/>
                </a:lnTo>
                <a:lnTo>
                  <a:pt x="3876" y="244"/>
                </a:lnTo>
                <a:lnTo>
                  <a:pt x="3880" y="254"/>
                </a:lnTo>
                <a:lnTo>
                  <a:pt x="3884" y="264"/>
                </a:lnTo>
                <a:lnTo>
                  <a:pt x="3887" y="275"/>
                </a:lnTo>
                <a:lnTo>
                  <a:pt x="3890" y="286"/>
                </a:lnTo>
                <a:lnTo>
                  <a:pt x="3893" y="298"/>
                </a:lnTo>
                <a:lnTo>
                  <a:pt x="3895" y="310"/>
                </a:lnTo>
                <a:lnTo>
                  <a:pt x="3896" y="316"/>
                </a:lnTo>
                <a:lnTo>
                  <a:pt x="3896" y="322"/>
                </a:lnTo>
                <a:lnTo>
                  <a:pt x="3897" y="336"/>
                </a:lnTo>
                <a:lnTo>
                  <a:pt x="3898" y="349"/>
                </a:lnTo>
                <a:lnTo>
                  <a:pt x="3898" y="364"/>
                </a:lnTo>
                <a:lnTo>
                  <a:pt x="3898" y="376"/>
                </a:lnTo>
                <a:lnTo>
                  <a:pt x="3898" y="383"/>
                </a:lnTo>
                <a:lnTo>
                  <a:pt x="3897" y="389"/>
                </a:lnTo>
                <a:lnTo>
                  <a:pt x="3896" y="401"/>
                </a:lnTo>
                <a:lnTo>
                  <a:pt x="3895" y="413"/>
                </a:lnTo>
                <a:lnTo>
                  <a:pt x="3893" y="424"/>
                </a:lnTo>
                <a:lnTo>
                  <a:pt x="3891" y="435"/>
                </a:lnTo>
                <a:lnTo>
                  <a:pt x="3888" y="446"/>
                </a:lnTo>
                <a:lnTo>
                  <a:pt x="3885" y="456"/>
                </a:lnTo>
                <a:lnTo>
                  <a:pt x="3881" y="465"/>
                </a:lnTo>
                <a:lnTo>
                  <a:pt x="3877" y="475"/>
                </a:lnTo>
                <a:lnTo>
                  <a:pt x="3873" y="484"/>
                </a:lnTo>
                <a:lnTo>
                  <a:pt x="3868" y="492"/>
                </a:lnTo>
                <a:lnTo>
                  <a:pt x="3866" y="496"/>
                </a:lnTo>
                <a:lnTo>
                  <a:pt x="3863" y="500"/>
                </a:lnTo>
                <a:lnTo>
                  <a:pt x="3857" y="508"/>
                </a:lnTo>
                <a:lnTo>
                  <a:pt x="3855" y="512"/>
                </a:lnTo>
                <a:lnTo>
                  <a:pt x="3852" y="515"/>
                </a:lnTo>
                <a:lnTo>
                  <a:pt x="3848" y="519"/>
                </a:lnTo>
                <a:lnTo>
                  <a:pt x="3845" y="522"/>
                </a:lnTo>
                <a:lnTo>
                  <a:pt x="3839" y="529"/>
                </a:lnTo>
                <a:lnTo>
                  <a:pt x="3832" y="535"/>
                </a:lnTo>
                <a:lnTo>
                  <a:pt x="3824" y="540"/>
                </a:lnTo>
                <a:lnTo>
                  <a:pt x="3817" y="546"/>
                </a:lnTo>
                <a:lnTo>
                  <a:pt x="3808" y="550"/>
                </a:lnTo>
                <a:lnTo>
                  <a:pt x="3800" y="555"/>
                </a:lnTo>
                <a:lnTo>
                  <a:pt x="3791" y="559"/>
                </a:lnTo>
                <a:lnTo>
                  <a:pt x="3782" y="562"/>
                </a:lnTo>
                <a:lnTo>
                  <a:pt x="3773" y="565"/>
                </a:lnTo>
                <a:lnTo>
                  <a:pt x="3763" y="568"/>
                </a:lnTo>
                <a:lnTo>
                  <a:pt x="3753" y="570"/>
                </a:lnTo>
                <a:lnTo>
                  <a:pt x="3742" y="572"/>
                </a:lnTo>
                <a:lnTo>
                  <a:pt x="3732" y="574"/>
                </a:lnTo>
                <a:lnTo>
                  <a:pt x="3720" y="575"/>
                </a:lnTo>
                <a:lnTo>
                  <a:pt x="3709" y="576"/>
                </a:lnTo>
                <a:lnTo>
                  <a:pt x="3697" y="576"/>
                </a:lnTo>
                <a:close/>
                <a:moveTo>
                  <a:pt x="539" y="213"/>
                </a:moveTo>
                <a:lnTo>
                  <a:pt x="528" y="214"/>
                </a:lnTo>
                <a:lnTo>
                  <a:pt x="518" y="216"/>
                </a:lnTo>
                <a:lnTo>
                  <a:pt x="509" y="218"/>
                </a:lnTo>
                <a:lnTo>
                  <a:pt x="505" y="220"/>
                </a:lnTo>
                <a:lnTo>
                  <a:pt x="501" y="222"/>
                </a:lnTo>
                <a:lnTo>
                  <a:pt x="494" y="227"/>
                </a:lnTo>
                <a:lnTo>
                  <a:pt x="491" y="229"/>
                </a:lnTo>
                <a:lnTo>
                  <a:pt x="488" y="232"/>
                </a:lnTo>
                <a:lnTo>
                  <a:pt x="485" y="235"/>
                </a:lnTo>
                <a:lnTo>
                  <a:pt x="483" y="238"/>
                </a:lnTo>
                <a:lnTo>
                  <a:pt x="478" y="246"/>
                </a:lnTo>
                <a:lnTo>
                  <a:pt x="475" y="253"/>
                </a:lnTo>
                <a:lnTo>
                  <a:pt x="473" y="257"/>
                </a:lnTo>
                <a:lnTo>
                  <a:pt x="472" y="262"/>
                </a:lnTo>
                <a:lnTo>
                  <a:pt x="469" y="271"/>
                </a:lnTo>
                <a:lnTo>
                  <a:pt x="467" y="280"/>
                </a:lnTo>
                <a:lnTo>
                  <a:pt x="466" y="290"/>
                </a:lnTo>
                <a:lnTo>
                  <a:pt x="465" y="300"/>
                </a:lnTo>
                <a:lnTo>
                  <a:pt x="464" y="311"/>
                </a:lnTo>
                <a:lnTo>
                  <a:pt x="464" y="322"/>
                </a:lnTo>
                <a:lnTo>
                  <a:pt x="464" y="326"/>
                </a:lnTo>
                <a:lnTo>
                  <a:pt x="465" y="329"/>
                </a:lnTo>
                <a:lnTo>
                  <a:pt x="466" y="329"/>
                </a:lnTo>
                <a:lnTo>
                  <a:pt x="467" y="330"/>
                </a:lnTo>
                <a:lnTo>
                  <a:pt x="470" y="330"/>
                </a:lnTo>
                <a:lnTo>
                  <a:pt x="606" y="330"/>
                </a:lnTo>
                <a:lnTo>
                  <a:pt x="609" y="330"/>
                </a:lnTo>
                <a:lnTo>
                  <a:pt x="611" y="329"/>
                </a:lnTo>
                <a:lnTo>
                  <a:pt x="612" y="328"/>
                </a:lnTo>
                <a:lnTo>
                  <a:pt x="613" y="327"/>
                </a:lnTo>
                <a:lnTo>
                  <a:pt x="613" y="323"/>
                </a:lnTo>
                <a:lnTo>
                  <a:pt x="613" y="301"/>
                </a:lnTo>
                <a:lnTo>
                  <a:pt x="612" y="290"/>
                </a:lnTo>
                <a:lnTo>
                  <a:pt x="611" y="280"/>
                </a:lnTo>
                <a:lnTo>
                  <a:pt x="609" y="271"/>
                </a:lnTo>
                <a:lnTo>
                  <a:pt x="607" y="262"/>
                </a:lnTo>
                <a:lnTo>
                  <a:pt x="604" y="253"/>
                </a:lnTo>
                <a:lnTo>
                  <a:pt x="602" y="249"/>
                </a:lnTo>
                <a:lnTo>
                  <a:pt x="600" y="245"/>
                </a:lnTo>
                <a:lnTo>
                  <a:pt x="598" y="242"/>
                </a:lnTo>
                <a:lnTo>
                  <a:pt x="596" y="238"/>
                </a:lnTo>
                <a:lnTo>
                  <a:pt x="593" y="235"/>
                </a:lnTo>
                <a:lnTo>
                  <a:pt x="591" y="232"/>
                </a:lnTo>
                <a:lnTo>
                  <a:pt x="588" y="229"/>
                </a:lnTo>
                <a:lnTo>
                  <a:pt x="584" y="227"/>
                </a:lnTo>
                <a:lnTo>
                  <a:pt x="581" y="224"/>
                </a:lnTo>
                <a:lnTo>
                  <a:pt x="577" y="222"/>
                </a:lnTo>
                <a:lnTo>
                  <a:pt x="574" y="220"/>
                </a:lnTo>
                <a:lnTo>
                  <a:pt x="570" y="218"/>
                </a:lnTo>
                <a:lnTo>
                  <a:pt x="561" y="216"/>
                </a:lnTo>
                <a:lnTo>
                  <a:pt x="550" y="214"/>
                </a:lnTo>
                <a:lnTo>
                  <a:pt x="539" y="213"/>
                </a:lnTo>
                <a:close/>
                <a:moveTo>
                  <a:pt x="724" y="395"/>
                </a:moveTo>
                <a:lnTo>
                  <a:pt x="474" y="395"/>
                </a:lnTo>
                <a:lnTo>
                  <a:pt x="471" y="395"/>
                </a:lnTo>
                <a:lnTo>
                  <a:pt x="469" y="396"/>
                </a:lnTo>
                <a:lnTo>
                  <a:pt x="468" y="397"/>
                </a:lnTo>
                <a:lnTo>
                  <a:pt x="468" y="398"/>
                </a:lnTo>
                <a:lnTo>
                  <a:pt x="468" y="401"/>
                </a:lnTo>
                <a:lnTo>
                  <a:pt x="468" y="415"/>
                </a:lnTo>
                <a:lnTo>
                  <a:pt x="469" y="422"/>
                </a:lnTo>
                <a:lnTo>
                  <a:pt x="469" y="428"/>
                </a:lnTo>
                <a:lnTo>
                  <a:pt x="470" y="434"/>
                </a:lnTo>
                <a:lnTo>
                  <a:pt x="472" y="440"/>
                </a:lnTo>
                <a:lnTo>
                  <a:pt x="475" y="450"/>
                </a:lnTo>
                <a:lnTo>
                  <a:pt x="479" y="459"/>
                </a:lnTo>
                <a:lnTo>
                  <a:pt x="484" y="468"/>
                </a:lnTo>
                <a:lnTo>
                  <a:pt x="487" y="471"/>
                </a:lnTo>
                <a:lnTo>
                  <a:pt x="490" y="475"/>
                </a:lnTo>
                <a:lnTo>
                  <a:pt x="494" y="478"/>
                </a:lnTo>
                <a:lnTo>
                  <a:pt x="497" y="481"/>
                </a:lnTo>
                <a:lnTo>
                  <a:pt x="505" y="487"/>
                </a:lnTo>
                <a:lnTo>
                  <a:pt x="510" y="489"/>
                </a:lnTo>
                <a:lnTo>
                  <a:pt x="514" y="491"/>
                </a:lnTo>
                <a:lnTo>
                  <a:pt x="519" y="493"/>
                </a:lnTo>
                <a:lnTo>
                  <a:pt x="524" y="495"/>
                </a:lnTo>
                <a:lnTo>
                  <a:pt x="535" y="498"/>
                </a:lnTo>
                <a:lnTo>
                  <a:pt x="546" y="500"/>
                </a:lnTo>
                <a:lnTo>
                  <a:pt x="552" y="501"/>
                </a:lnTo>
                <a:lnTo>
                  <a:pt x="559" y="502"/>
                </a:lnTo>
                <a:lnTo>
                  <a:pt x="572" y="503"/>
                </a:lnTo>
                <a:lnTo>
                  <a:pt x="587" y="503"/>
                </a:lnTo>
                <a:lnTo>
                  <a:pt x="607" y="502"/>
                </a:lnTo>
                <a:lnTo>
                  <a:pt x="628" y="501"/>
                </a:lnTo>
                <a:lnTo>
                  <a:pt x="676" y="496"/>
                </a:lnTo>
                <a:lnTo>
                  <a:pt x="678" y="496"/>
                </a:lnTo>
                <a:lnTo>
                  <a:pt x="680" y="496"/>
                </a:lnTo>
                <a:lnTo>
                  <a:pt x="682" y="497"/>
                </a:lnTo>
                <a:lnTo>
                  <a:pt x="683" y="499"/>
                </a:lnTo>
                <a:lnTo>
                  <a:pt x="683" y="502"/>
                </a:lnTo>
                <a:lnTo>
                  <a:pt x="683" y="504"/>
                </a:lnTo>
                <a:lnTo>
                  <a:pt x="676" y="560"/>
                </a:lnTo>
                <a:lnTo>
                  <a:pt x="675" y="563"/>
                </a:lnTo>
                <a:lnTo>
                  <a:pt x="674" y="565"/>
                </a:lnTo>
                <a:lnTo>
                  <a:pt x="672" y="566"/>
                </a:lnTo>
                <a:lnTo>
                  <a:pt x="669" y="567"/>
                </a:lnTo>
                <a:lnTo>
                  <a:pt x="655" y="569"/>
                </a:lnTo>
                <a:lnTo>
                  <a:pt x="639" y="571"/>
                </a:lnTo>
                <a:lnTo>
                  <a:pt x="624" y="573"/>
                </a:lnTo>
                <a:lnTo>
                  <a:pt x="608" y="574"/>
                </a:lnTo>
                <a:lnTo>
                  <a:pt x="578" y="576"/>
                </a:lnTo>
                <a:lnTo>
                  <a:pt x="554" y="576"/>
                </a:lnTo>
                <a:lnTo>
                  <a:pt x="532" y="576"/>
                </a:lnTo>
                <a:lnTo>
                  <a:pt x="510" y="574"/>
                </a:lnTo>
                <a:lnTo>
                  <a:pt x="505" y="573"/>
                </a:lnTo>
                <a:lnTo>
                  <a:pt x="500" y="573"/>
                </a:lnTo>
                <a:lnTo>
                  <a:pt x="490" y="571"/>
                </a:lnTo>
                <a:lnTo>
                  <a:pt x="480" y="569"/>
                </a:lnTo>
                <a:lnTo>
                  <a:pt x="470" y="566"/>
                </a:lnTo>
                <a:lnTo>
                  <a:pt x="461" y="564"/>
                </a:lnTo>
                <a:lnTo>
                  <a:pt x="452" y="560"/>
                </a:lnTo>
                <a:lnTo>
                  <a:pt x="448" y="559"/>
                </a:lnTo>
                <a:lnTo>
                  <a:pt x="443" y="557"/>
                </a:lnTo>
                <a:lnTo>
                  <a:pt x="435" y="553"/>
                </a:lnTo>
                <a:lnTo>
                  <a:pt x="427" y="548"/>
                </a:lnTo>
                <a:lnTo>
                  <a:pt x="419" y="543"/>
                </a:lnTo>
                <a:lnTo>
                  <a:pt x="412" y="538"/>
                </a:lnTo>
                <a:lnTo>
                  <a:pt x="404" y="532"/>
                </a:lnTo>
                <a:lnTo>
                  <a:pt x="398" y="525"/>
                </a:lnTo>
                <a:lnTo>
                  <a:pt x="391" y="518"/>
                </a:lnTo>
                <a:lnTo>
                  <a:pt x="385" y="511"/>
                </a:lnTo>
                <a:lnTo>
                  <a:pt x="380" y="503"/>
                </a:lnTo>
                <a:lnTo>
                  <a:pt x="374" y="494"/>
                </a:lnTo>
                <a:lnTo>
                  <a:pt x="370" y="485"/>
                </a:lnTo>
                <a:lnTo>
                  <a:pt x="365" y="475"/>
                </a:lnTo>
                <a:lnTo>
                  <a:pt x="361" y="465"/>
                </a:lnTo>
                <a:lnTo>
                  <a:pt x="358" y="454"/>
                </a:lnTo>
                <a:lnTo>
                  <a:pt x="356" y="449"/>
                </a:lnTo>
                <a:lnTo>
                  <a:pt x="354" y="443"/>
                </a:lnTo>
                <a:lnTo>
                  <a:pt x="352" y="431"/>
                </a:lnTo>
                <a:lnTo>
                  <a:pt x="350" y="418"/>
                </a:lnTo>
                <a:lnTo>
                  <a:pt x="348" y="404"/>
                </a:lnTo>
                <a:lnTo>
                  <a:pt x="347" y="390"/>
                </a:lnTo>
                <a:lnTo>
                  <a:pt x="346" y="375"/>
                </a:lnTo>
                <a:lnTo>
                  <a:pt x="346" y="360"/>
                </a:lnTo>
                <a:lnTo>
                  <a:pt x="346" y="346"/>
                </a:lnTo>
                <a:lnTo>
                  <a:pt x="346" y="333"/>
                </a:lnTo>
                <a:lnTo>
                  <a:pt x="348" y="321"/>
                </a:lnTo>
                <a:lnTo>
                  <a:pt x="349" y="309"/>
                </a:lnTo>
                <a:lnTo>
                  <a:pt x="351" y="297"/>
                </a:lnTo>
                <a:lnTo>
                  <a:pt x="353" y="286"/>
                </a:lnTo>
                <a:lnTo>
                  <a:pt x="356" y="275"/>
                </a:lnTo>
                <a:lnTo>
                  <a:pt x="359" y="265"/>
                </a:lnTo>
                <a:lnTo>
                  <a:pt x="363" y="255"/>
                </a:lnTo>
                <a:lnTo>
                  <a:pt x="367" y="245"/>
                </a:lnTo>
                <a:lnTo>
                  <a:pt x="371" y="236"/>
                </a:lnTo>
                <a:lnTo>
                  <a:pt x="375" y="228"/>
                </a:lnTo>
                <a:lnTo>
                  <a:pt x="380" y="219"/>
                </a:lnTo>
                <a:lnTo>
                  <a:pt x="386" y="212"/>
                </a:lnTo>
                <a:lnTo>
                  <a:pt x="392" y="204"/>
                </a:lnTo>
                <a:lnTo>
                  <a:pt x="398" y="197"/>
                </a:lnTo>
                <a:lnTo>
                  <a:pt x="404" y="191"/>
                </a:lnTo>
                <a:lnTo>
                  <a:pt x="411" y="185"/>
                </a:lnTo>
                <a:lnTo>
                  <a:pt x="418" y="179"/>
                </a:lnTo>
                <a:lnTo>
                  <a:pt x="426" y="174"/>
                </a:lnTo>
                <a:lnTo>
                  <a:pt x="433" y="169"/>
                </a:lnTo>
                <a:lnTo>
                  <a:pt x="442" y="165"/>
                </a:lnTo>
                <a:lnTo>
                  <a:pt x="450" y="161"/>
                </a:lnTo>
                <a:lnTo>
                  <a:pt x="459" y="157"/>
                </a:lnTo>
                <a:lnTo>
                  <a:pt x="468" y="154"/>
                </a:lnTo>
                <a:lnTo>
                  <a:pt x="477" y="152"/>
                </a:lnTo>
                <a:lnTo>
                  <a:pt x="487" y="149"/>
                </a:lnTo>
                <a:lnTo>
                  <a:pt x="497" y="147"/>
                </a:lnTo>
                <a:lnTo>
                  <a:pt x="507" y="146"/>
                </a:lnTo>
                <a:lnTo>
                  <a:pt x="518" y="145"/>
                </a:lnTo>
                <a:lnTo>
                  <a:pt x="540" y="144"/>
                </a:lnTo>
                <a:lnTo>
                  <a:pt x="553" y="144"/>
                </a:lnTo>
                <a:lnTo>
                  <a:pt x="566" y="145"/>
                </a:lnTo>
                <a:lnTo>
                  <a:pt x="579" y="146"/>
                </a:lnTo>
                <a:lnTo>
                  <a:pt x="591" y="148"/>
                </a:lnTo>
                <a:lnTo>
                  <a:pt x="602" y="150"/>
                </a:lnTo>
                <a:lnTo>
                  <a:pt x="613" y="153"/>
                </a:lnTo>
                <a:lnTo>
                  <a:pt x="623" y="156"/>
                </a:lnTo>
                <a:lnTo>
                  <a:pt x="627" y="158"/>
                </a:lnTo>
                <a:lnTo>
                  <a:pt x="632" y="160"/>
                </a:lnTo>
                <a:lnTo>
                  <a:pt x="641" y="164"/>
                </a:lnTo>
                <a:lnTo>
                  <a:pt x="651" y="168"/>
                </a:lnTo>
                <a:lnTo>
                  <a:pt x="659" y="173"/>
                </a:lnTo>
                <a:lnTo>
                  <a:pt x="666" y="179"/>
                </a:lnTo>
                <a:lnTo>
                  <a:pt x="673" y="185"/>
                </a:lnTo>
                <a:lnTo>
                  <a:pt x="680" y="192"/>
                </a:lnTo>
                <a:lnTo>
                  <a:pt x="683" y="195"/>
                </a:lnTo>
                <a:lnTo>
                  <a:pt x="686" y="198"/>
                </a:lnTo>
                <a:lnTo>
                  <a:pt x="692" y="206"/>
                </a:lnTo>
                <a:lnTo>
                  <a:pt x="697" y="214"/>
                </a:lnTo>
                <a:lnTo>
                  <a:pt x="702" y="222"/>
                </a:lnTo>
                <a:lnTo>
                  <a:pt x="706" y="231"/>
                </a:lnTo>
                <a:lnTo>
                  <a:pt x="710" y="240"/>
                </a:lnTo>
                <a:lnTo>
                  <a:pt x="714" y="250"/>
                </a:lnTo>
                <a:lnTo>
                  <a:pt x="717" y="260"/>
                </a:lnTo>
                <a:lnTo>
                  <a:pt x="720" y="271"/>
                </a:lnTo>
                <a:lnTo>
                  <a:pt x="722" y="282"/>
                </a:lnTo>
                <a:lnTo>
                  <a:pt x="724" y="293"/>
                </a:lnTo>
                <a:lnTo>
                  <a:pt x="726" y="305"/>
                </a:lnTo>
                <a:lnTo>
                  <a:pt x="729" y="331"/>
                </a:lnTo>
                <a:lnTo>
                  <a:pt x="730" y="344"/>
                </a:lnTo>
                <a:lnTo>
                  <a:pt x="730" y="358"/>
                </a:lnTo>
                <a:lnTo>
                  <a:pt x="731" y="387"/>
                </a:lnTo>
                <a:lnTo>
                  <a:pt x="730" y="391"/>
                </a:lnTo>
                <a:lnTo>
                  <a:pt x="730" y="392"/>
                </a:lnTo>
                <a:lnTo>
                  <a:pt x="729" y="393"/>
                </a:lnTo>
                <a:lnTo>
                  <a:pt x="728" y="394"/>
                </a:lnTo>
                <a:lnTo>
                  <a:pt x="727" y="394"/>
                </a:lnTo>
                <a:lnTo>
                  <a:pt x="724" y="395"/>
                </a:lnTo>
                <a:close/>
                <a:moveTo>
                  <a:pt x="990" y="216"/>
                </a:moveTo>
                <a:lnTo>
                  <a:pt x="952" y="217"/>
                </a:lnTo>
                <a:lnTo>
                  <a:pt x="913" y="220"/>
                </a:lnTo>
                <a:lnTo>
                  <a:pt x="909" y="221"/>
                </a:lnTo>
                <a:lnTo>
                  <a:pt x="908" y="222"/>
                </a:lnTo>
                <a:lnTo>
                  <a:pt x="906" y="223"/>
                </a:lnTo>
                <a:lnTo>
                  <a:pt x="904" y="225"/>
                </a:lnTo>
                <a:lnTo>
                  <a:pt x="903" y="227"/>
                </a:lnTo>
                <a:lnTo>
                  <a:pt x="902" y="230"/>
                </a:lnTo>
                <a:lnTo>
                  <a:pt x="902" y="233"/>
                </a:lnTo>
                <a:lnTo>
                  <a:pt x="902" y="560"/>
                </a:lnTo>
                <a:lnTo>
                  <a:pt x="901" y="563"/>
                </a:lnTo>
                <a:lnTo>
                  <a:pt x="900" y="566"/>
                </a:lnTo>
                <a:lnTo>
                  <a:pt x="899" y="567"/>
                </a:lnTo>
                <a:lnTo>
                  <a:pt x="898" y="567"/>
                </a:lnTo>
                <a:lnTo>
                  <a:pt x="895" y="568"/>
                </a:lnTo>
                <a:lnTo>
                  <a:pt x="796" y="568"/>
                </a:lnTo>
                <a:lnTo>
                  <a:pt x="793" y="567"/>
                </a:lnTo>
                <a:lnTo>
                  <a:pt x="791" y="566"/>
                </a:lnTo>
                <a:lnTo>
                  <a:pt x="789" y="564"/>
                </a:lnTo>
                <a:lnTo>
                  <a:pt x="789" y="560"/>
                </a:lnTo>
                <a:lnTo>
                  <a:pt x="789" y="198"/>
                </a:lnTo>
                <a:lnTo>
                  <a:pt x="790" y="186"/>
                </a:lnTo>
                <a:lnTo>
                  <a:pt x="791" y="180"/>
                </a:lnTo>
                <a:lnTo>
                  <a:pt x="793" y="175"/>
                </a:lnTo>
                <a:lnTo>
                  <a:pt x="795" y="172"/>
                </a:lnTo>
                <a:lnTo>
                  <a:pt x="796" y="170"/>
                </a:lnTo>
                <a:lnTo>
                  <a:pt x="799" y="168"/>
                </a:lnTo>
                <a:lnTo>
                  <a:pt x="801" y="166"/>
                </a:lnTo>
                <a:lnTo>
                  <a:pt x="807" y="164"/>
                </a:lnTo>
                <a:lnTo>
                  <a:pt x="810" y="163"/>
                </a:lnTo>
                <a:lnTo>
                  <a:pt x="814" y="162"/>
                </a:lnTo>
                <a:lnTo>
                  <a:pt x="854" y="158"/>
                </a:lnTo>
                <a:lnTo>
                  <a:pt x="900" y="154"/>
                </a:lnTo>
                <a:lnTo>
                  <a:pt x="947" y="150"/>
                </a:lnTo>
                <a:lnTo>
                  <a:pt x="970" y="149"/>
                </a:lnTo>
                <a:lnTo>
                  <a:pt x="991" y="148"/>
                </a:lnTo>
                <a:lnTo>
                  <a:pt x="994" y="148"/>
                </a:lnTo>
                <a:lnTo>
                  <a:pt x="995" y="149"/>
                </a:lnTo>
                <a:lnTo>
                  <a:pt x="996" y="150"/>
                </a:lnTo>
                <a:lnTo>
                  <a:pt x="997" y="152"/>
                </a:lnTo>
                <a:lnTo>
                  <a:pt x="997" y="155"/>
                </a:lnTo>
                <a:lnTo>
                  <a:pt x="997" y="209"/>
                </a:lnTo>
                <a:lnTo>
                  <a:pt x="997" y="212"/>
                </a:lnTo>
                <a:lnTo>
                  <a:pt x="996" y="213"/>
                </a:lnTo>
                <a:lnTo>
                  <a:pt x="995" y="214"/>
                </a:lnTo>
                <a:lnTo>
                  <a:pt x="993" y="215"/>
                </a:lnTo>
                <a:lnTo>
                  <a:pt x="990" y="216"/>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fi-FI" cap="all" baseline="0" dirty="0">
              <a:solidFill>
                <a:schemeClr val="accent1"/>
              </a:solidFill>
            </a:endParaRPr>
          </a:p>
        </p:txBody>
      </p:sp>
      <p:sp>
        <p:nvSpPr>
          <p:cNvPr id="15" name="(c)" hidden="1"/>
          <p:cNvSpPr txBox="1"/>
          <p:nvPr userDrawn="1"/>
        </p:nvSpPr>
        <p:spPr>
          <a:xfrm>
            <a:off x="11924000" y="6891795"/>
            <a:ext cx="261290" cy="30778"/>
          </a:xfrm>
          <a:prstGeom prst="rect">
            <a:avLst/>
          </a:prstGeom>
          <a:noFill/>
        </p:spPr>
        <p:txBody>
          <a:bodyPr wrap="none" lIns="0" tIns="0" rIns="0" bIns="0" rtlCol="0">
            <a:spAutoFit/>
          </a:bodyPr>
          <a:lstStyle/>
          <a:p>
            <a:pPr algn="r"/>
            <a:r>
              <a:rPr lang="fi-FI" sz="200" dirty="0">
                <a:solidFill>
                  <a:schemeClr val="bg1"/>
                </a:solidFill>
                <a:latin typeface="+mn-lt"/>
              </a:rPr>
              <a:t>©grow. for</a:t>
            </a:r>
            <a:r>
              <a:rPr lang="fi-FI" sz="200" baseline="0" dirty="0">
                <a:solidFill>
                  <a:schemeClr val="bg1"/>
                </a:solidFill>
                <a:latin typeface="+mn-lt"/>
              </a:rPr>
              <a:t> terveystalo plc</a:t>
            </a:r>
            <a:endParaRPr lang="en-GB" sz="200" dirty="0" err="1">
              <a:solidFill>
                <a:schemeClr val="bg1"/>
              </a:solidFill>
              <a:latin typeface="+mn-lt"/>
            </a:endParaRPr>
          </a:p>
        </p:txBody>
      </p:sp>
      <p:pic>
        <p:nvPicPr>
          <p:cNvPr id="16" name="(logo)" descr="Z:\GRW (grow)\logot\copyright_grow.png" hidden="1"/>
          <p:cNvPicPr>
            <a:picLocks noChangeAspect="1" noChangeArrowheads="1"/>
          </p:cNvPicPr>
          <p:nvPr userDrawn="1"/>
        </p:nvPicPr>
        <p:blipFill>
          <a:blip r:embed="rId40" cstate="print">
            <a:extLst>
              <a:ext uri="{28A0092B-C50C-407E-A947-70E740481C1C}">
                <a14:useLocalDpi xmlns:a14="http://schemas.microsoft.com/office/drawing/2010/main" val="0"/>
              </a:ext>
            </a:extLst>
          </a:blip>
          <a:srcRect/>
          <a:stretch>
            <a:fillRect/>
          </a:stretch>
        </p:blipFill>
        <p:spPr bwMode="auto">
          <a:xfrm>
            <a:off x="0" y="-36000"/>
            <a:ext cx="60261" cy="1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1532067"/>
      </p:ext>
    </p:extLst>
  </p:cSld>
  <p:clrMap bg1="lt1" tx1="dk1" bg2="lt2" tx2="dk2" accent1="accent1" accent2="accent2" accent3="accent3" accent4="accent4" accent5="accent5" accent6="accent6" hlink="hlink" folHlink="folHlink"/>
  <p:sldLayoutIdLst>
    <p:sldLayoutId id="2147483660" r:id="rId1"/>
    <p:sldLayoutId id="2147483691" r:id="rId2"/>
    <p:sldLayoutId id="2147483661" r:id="rId3"/>
    <p:sldLayoutId id="2147483692" r:id="rId4"/>
    <p:sldLayoutId id="2147483701" r:id="rId5"/>
    <p:sldLayoutId id="2147483683" r:id="rId6"/>
    <p:sldLayoutId id="2147483684" r:id="rId7"/>
    <p:sldLayoutId id="2147483681" r:id="rId8"/>
    <p:sldLayoutId id="2147483663" r:id="rId9"/>
    <p:sldLayoutId id="2147483694" r:id="rId10"/>
    <p:sldLayoutId id="2147483709" r:id="rId11"/>
    <p:sldLayoutId id="2147483707" r:id="rId12"/>
    <p:sldLayoutId id="2147483697" r:id="rId13"/>
    <p:sldLayoutId id="2147483686" r:id="rId14"/>
    <p:sldLayoutId id="2147483650" r:id="rId15"/>
    <p:sldLayoutId id="2147483705" r:id="rId16"/>
    <p:sldLayoutId id="2147483695" r:id="rId17"/>
    <p:sldLayoutId id="2147483696" r:id="rId18"/>
    <p:sldLayoutId id="2147483677" r:id="rId19"/>
    <p:sldLayoutId id="2147483679" r:id="rId20"/>
    <p:sldLayoutId id="2147483685" r:id="rId21"/>
    <p:sldLayoutId id="2147483698" r:id="rId22"/>
    <p:sldLayoutId id="2147483687" r:id="rId23"/>
    <p:sldLayoutId id="2147483699" r:id="rId24"/>
    <p:sldLayoutId id="2147483652" r:id="rId25"/>
    <p:sldLayoutId id="2147483666" r:id="rId26"/>
    <p:sldLayoutId id="2147483676" r:id="rId27"/>
    <p:sldLayoutId id="2147483688" r:id="rId28"/>
    <p:sldLayoutId id="2147483653" r:id="rId29"/>
    <p:sldLayoutId id="2147483689" r:id="rId30"/>
    <p:sldLayoutId id="2147483690" r:id="rId31"/>
    <p:sldLayoutId id="2147483672" r:id="rId32"/>
    <p:sldLayoutId id="2147483654" r:id="rId33"/>
    <p:sldLayoutId id="2147483655" r:id="rId34"/>
    <p:sldLayoutId id="2147483700" r:id="rId35"/>
    <p:sldLayoutId id="2147483675" r:id="rId36"/>
    <p:sldLayoutId id="2147483710" r:id="rId37"/>
    <p:sldLayoutId id="2147483711" r:id="rId38"/>
  </p:sldLayoutIdLst>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hf hdr="0" ftr="0" dt="0"/>
  <p:txStyles>
    <p:titleStyle>
      <a:lvl1pPr algn="l" defTabSz="914400" rtl="0" eaLnBrk="1" latinLnBrk="0" hangingPunct="1">
        <a:lnSpc>
          <a:spcPct val="80000"/>
        </a:lnSpc>
        <a:spcBef>
          <a:spcPct val="0"/>
        </a:spcBef>
        <a:buNone/>
        <a:defRPr sz="4000" kern="1200">
          <a:solidFill>
            <a:schemeClr val="accent1"/>
          </a:solidFill>
          <a:latin typeface="+mj-lt"/>
          <a:ea typeface="+mj-ea"/>
          <a:cs typeface="+mj-cs"/>
        </a:defRPr>
      </a:lvl1pPr>
    </p:titleStyle>
    <p:bodyStyle>
      <a:lvl1pPr marL="0" indent="0" algn="l" defTabSz="914400" rtl="0" eaLnBrk="1" latinLnBrk="0" hangingPunct="1">
        <a:lnSpc>
          <a:spcPct val="100000"/>
        </a:lnSpc>
        <a:spcBef>
          <a:spcPts val="600"/>
        </a:spcBef>
        <a:buFontTx/>
        <a:buNone/>
        <a:defRPr sz="1800" kern="1200">
          <a:solidFill>
            <a:schemeClr val="tx1"/>
          </a:solidFill>
          <a:latin typeface="+mn-lt"/>
          <a:ea typeface="+mn-ea"/>
          <a:cs typeface="+mn-cs"/>
        </a:defRPr>
      </a:lvl1pPr>
      <a:lvl2pPr marL="269875" indent="-269875" algn="l" defTabSz="914400" rtl="0" eaLnBrk="1" latinLnBrk="0" hangingPunct="1">
        <a:lnSpc>
          <a:spcPct val="100000"/>
        </a:lnSpc>
        <a:spcBef>
          <a:spcPts val="600"/>
        </a:spcBef>
        <a:buClrTx/>
        <a:buFont typeface="Calibri" panose="020B0604020202020204" pitchFamily="34" charset="0"/>
        <a:buChar char="•"/>
        <a:defRPr sz="1800" kern="1200">
          <a:solidFill>
            <a:schemeClr val="tx1"/>
          </a:solidFill>
          <a:latin typeface="+mn-lt"/>
          <a:ea typeface="+mn-ea"/>
          <a:cs typeface="+mn-cs"/>
        </a:defRPr>
      </a:lvl2pPr>
      <a:lvl3pPr marL="541338" indent="-271463" algn="l" defTabSz="914400" rtl="0" eaLnBrk="1" latinLnBrk="0" hangingPunct="1">
        <a:lnSpc>
          <a:spcPct val="100000"/>
        </a:lnSpc>
        <a:spcBef>
          <a:spcPts val="600"/>
        </a:spcBef>
        <a:buClrTx/>
        <a:buFont typeface="Calibri" pitchFamily="2" charset="0"/>
        <a:buChar char="–"/>
        <a:defRPr sz="1600" kern="1200">
          <a:solidFill>
            <a:schemeClr val="tx1"/>
          </a:solidFill>
          <a:latin typeface="+mn-lt"/>
          <a:ea typeface="+mn-ea"/>
          <a:cs typeface="+mn-cs"/>
        </a:defRPr>
      </a:lvl3pPr>
      <a:lvl4pPr marL="803275" indent="-261938" algn="l" defTabSz="914400" rtl="0" eaLnBrk="1" latinLnBrk="0" hangingPunct="1">
        <a:lnSpc>
          <a:spcPct val="100000"/>
        </a:lnSpc>
        <a:spcBef>
          <a:spcPts val="600"/>
        </a:spcBef>
        <a:buClrTx/>
        <a:buFont typeface="Calibri" panose="020B0604020202020204" pitchFamily="34" charset="0"/>
        <a:buChar char="•"/>
        <a:defRPr sz="1600" kern="1200">
          <a:solidFill>
            <a:schemeClr val="tx1"/>
          </a:solidFill>
          <a:latin typeface="+mn-lt"/>
          <a:ea typeface="+mn-ea"/>
          <a:cs typeface="+mn-cs"/>
        </a:defRPr>
      </a:lvl4pPr>
      <a:lvl5pPr marL="1073150" indent="-269875" algn="l" defTabSz="914400" rtl="0" eaLnBrk="1" latinLnBrk="0" hangingPunct="1">
        <a:lnSpc>
          <a:spcPct val="100000"/>
        </a:lnSpc>
        <a:spcBef>
          <a:spcPts val="600"/>
        </a:spcBef>
        <a:buClrTx/>
        <a:buFont typeface="Calibri" pitchFamily="2" charset="0"/>
        <a:buChar char="–"/>
        <a:defRPr sz="1400" kern="1200">
          <a:solidFill>
            <a:schemeClr val="tx1"/>
          </a:solidFill>
          <a:latin typeface="+mn-lt"/>
          <a:ea typeface="+mn-ea"/>
          <a:cs typeface="+mn-cs"/>
        </a:defRPr>
      </a:lvl5pPr>
      <a:lvl6pPr marL="0" indent="0" algn="l" defTabSz="914400" rtl="0" eaLnBrk="1" latinLnBrk="0" hangingPunct="1">
        <a:lnSpc>
          <a:spcPct val="100000"/>
        </a:lnSpc>
        <a:spcBef>
          <a:spcPts val="600"/>
        </a:spcBef>
        <a:buClrTx/>
        <a:buFontTx/>
        <a:buNone/>
        <a:defRPr sz="1800" b="1" kern="1200" cap="all" baseline="0">
          <a:solidFill>
            <a:schemeClr val="accent1"/>
          </a:solidFill>
          <a:latin typeface="+mn-lt"/>
          <a:ea typeface="+mn-ea"/>
          <a:cs typeface="+mn-cs"/>
        </a:defRPr>
      </a:lvl6pPr>
      <a:lvl7pPr marL="1343025" indent="-271463" algn="l" defTabSz="914400" rtl="0" eaLnBrk="1" latinLnBrk="0" hangingPunct="1">
        <a:lnSpc>
          <a:spcPct val="100000"/>
        </a:lnSpc>
        <a:spcBef>
          <a:spcPts val="600"/>
        </a:spcBef>
        <a:buClrTx/>
        <a:buFont typeface="Calibri" panose="020B0604020202020204" pitchFamily="34" charset="0"/>
        <a:buChar char="•"/>
        <a:defRPr sz="1200" kern="1200">
          <a:solidFill>
            <a:schemeClr val="accent1"/>
          </a:solidFill>
          <a:latin typeface="+mn-lt"/>
          <a:ea typeface="+mn-ea"/>
          <a:cs typeface="+mn-cs"/>
        </a:defRPr>
      </a:lvl7pPr>
      <a:lvl8pPr marL="1614488" indent="-269875" algn="l" defTabSz="914400" rtl="0" eaLnBrk="1" latinLnBrk="0" hangingPunct="1">
        <a:lnSpc>
          <a:spcPct val="100000"/>
        </a:lnSpc>
        <a:spcBef>
          <a:spcPts val="600"/>
        </a:spcBef>
        <a:buClrTx/>
        <a:buFont typeface="Calibri" panose="020B0604020202020204" pitchFamily="34" charset="0"/>
        <a:buChar char="•"/>
        <a:defRPr sz="1200" kern="1200">
          <a:solidFill>
            <a:schemeClr val="accent1"/>
          </a:solidFill>
          <a:latin typeface="+mn-lt"/>
          <a:ea typeface="+mn-ea"/>
          <a:cs typeface="+mn-cs"/>
        </a:defRPr>
      </a:lvl8pPr>
      <a:lvl9pPr marL="1884363" indent="-269875" algn="l" defTabSz="914400" rtl="0" eaLnBrk="1" latinLnBrk="0" hangingPunct="1">
        <a:lnSpc>
          <a:spcPct val="100000"/>
        </a:lnSpc>
        <a:spcBef>
          <a:spcPts val="600"/>
        </a:spcBef>
        <a:buClrTx/>
        <a:buFont typeface="Calibri" panose="020B0604020202020204" pitchFamily="34" charset="0"/>
        <a:buChar char="•"/>
        <a:defRPr sz="1200" kern="1200">
          <a:solidFill>
            <a:schemeClr val="accent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058F020-50D3-53BF-888B-2CE8449B4452}"/>
              </a:ext>
            </a:extLst>
          </p:cNvPr>
          <p:cNvSpPr>
            <a:spLocks noGrp="1"/>
          </p:cNvSpPr>
          <p:nvPr>
            <p:ph type="ctrTitle"/>
          </p:nvPr>
        </p:nvSpPr>
        <p:spPr/>
        <p:txBody>
          <a:bodyPr/>
          <a:lstStyle/>
          <a:p>
            <a:r>
              <a:rPr lang="fi-FI" dirty="0"/>
              <a:t>Omavalvonnan muutosten julkaisu Q2/2026</a:t>
            </a:r>
          </a:p>
        </p:txBody>
      </p:sp>
      <p:sp>
        <p:nvSpPr>
          <p:cNvPr id="3" name="Alaotsikko 2">
            <a:extLst>
              <a:ext uri="{FF2B5EF4-FFF2-40B4-BE49-F238E27FC236}">
                <a16:creationId xmlns:a16="http://schemas.microsoft.com/office/drawing/2014/main" id="{8BF15301-E733-DF5F-DF6B-F9F96EFEDB3F}"/>
              </a:ext>
            </a:extLst>
          </p:cNvPr>
          <p:cNvSpPr>
            <a:spLocks noGrp="1"/>
          </p:cNvSpPr>
          <p:nvPr>
            <p:ph type="subTitle" idx="1"/>
          </p:nvPr>
        </p:nvSpPr>
        <p:spPr/>
        <p:txBody>
          <a:bodyPr/>
          <a:lstStyle/>
          <a:p>
            <a:r>
              <a:rPr lang="fi-FI" dirty="0"/>
              <a:t>Muut erikoisalat</a:t>
            </a:r>
          </a:p>
        </p:txBody>
      </p:sp>
      <p:sp>
        <p:nvSpPr>
          <p:cNvPr id="4" name="Dian numeron paikkamerkki 3">
            <a:extLst>
              <a:ext uri="{FF2B5EF4-FFF2-40B4-BE49-F238E27FC236}">
                <a16:creationId xmlns:a16="http://schemas.microsoft.com/office/drawing/2014/main" id="{4ACFB491-CFC5-EE58-E73E-9249B3251BB3}"/>
              </a:ext>
            </a:extLst>
          </p:cNvPr>
          <p:cNvSpPr>
            <a:spLocks noGrp="1"/>
          </p:cNvSpPr>
          <p:nvPr>
            <p:ph type="sldNum" sz="quarter" idx="12"/>
          </p:nvPr>
        </p:nvSpPr>
        <p:spPr/>
        <p:txBody>
          <a:bodyPr/>
          <a:lstStyle/>
          <a:p>
            <a:fld id="{2D93476C-688A-4883-A256-C6221A266D6F}" type="slidenum">
              <a:rPr lang="fi-FI" smtClean="0"/>
              <a:pPr/>
              <a:t>1</a:t>
            </a:fld>
            <a:endParaRPr lang="fi-FI" dirty="0"/>
          </a:p>
        </p:txBody>
      </p:sp>
    </p:spTree>
    <p:extLst>
      <p:ext uri="{BB962C8B-B14F-4D97-AF65-F5344CB8AC3E}">
        <p14:creationId xmlns:p14="http://schemas.microsoft.com/office/powerpoint/2010/main" val="377350169"/>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B274CF6-66CC-47E6-2E30-2EC37CA5B068}"/>
              </a:ext>
            </a:extLst>
          </p:cNvPr>
          <p:cNvSpPr>
            <a:spLocks noGrp="1"/>
          </p:cNvSpPr>
          <p:nvPr>
            <p:ph type="title"/>
          </p:nvPr>
        </p:nvSpPr>
        <p:spPr/>
        <p:txBody>
          <a:bodyPr/>
          <a:lstStyle/>
          <a:p>
            <a:r>
              <a:rPr lang="fi-FI" dirty="0"/>
              <a:t>Terveystalo Julkiset Kumppanuusratkaisut – </a:t>
            </a:r>
            <a:r>
              <a:rPr lang="fi-FI"/>
              <a:t>Muut erikoisalat</a:t>
            </a:r>
            <a:endParaRPr lang="fi-FI" dirty="0"/>
          </a:p>
        </p:txBody>
      </p:sp>
      <p:sp>
        <p:nvSpPr>
          <p:cNvPr id="3" name="Sisällön paikkamerkki 2">
            <a:extLst>
              <a:ext uri="{FF2B5EF4-FFF2-40B4-BE49-F238E27FC236}">
                <a16:creationId xmlns:a16="http://schemas.microsoft.com/office/drawing/2014/main" id="{34A68215-746C-9ACA-A81E-9585BDDCF64C}"/>
              </a:ext>
            </a:extLst>
          </p:cNvPr>
          <p:cNvSpPr>
            <a:spLocks noGrp="1"/>
          </p:cNvSpPr>
          <p:nvPr>
            <p:ph idx="1"/>
          </p:nvPr>
        </p:nvSpPr>
        <p:spPr/>
        <p:txBody>
          <a:bodyPr/>
          <a:lstStyle/>
          <a:p>
            <a:r>
              <a:rPr lang="fi-FI" dirty="0"/>
              <a:t>Omavalvonnan muutosten julkaisu ajanjaksolla Q2/2026</a:t>
            </a:r>
          </a:p>
          <a:p>
            <a:endParaRPr lang="fi-FI" dirty="0"/>
          </a:p>
          <a:p>
            <a:r>
              <a:rPr lang="fi-FI" dirty="0"/>
              <a:t>Omavalvontasuunnitelma päivitetty. Muutokset:</a:t>
            </a:r>
          </a:p>
          <a:p>
            <a:r>
              <a:rPr lang="fi-FI" dirty="0"/>
              <a:t>Päivitetty 4.1.2: Aluejohtajaksi Inka Rautiainen</a:t>
            </a:r>
          </a:p>
          <a:p>
            <a:r>
              <a:rPr lang="fi-FI" dirty="0"/>
              <a:t>Päivitetty 4.2.2: Terveystalon Julkisten kumppanuusratkaisujen ylilääkäriä edustavat palveluyksiköissä vastaavat lääkärit. Terveystalo konsernin lääketieteellinen johtoryhmä käsittelee merkittävimmät linjauksia vaativat lääketieteelliset asiat. Lääketieteellisen johtoryhmän muodostavat liiketoimintojen ylilääkärit mukaan luettuna Julkisten Kumppanuusratkaisujen ylilääkäri. Lääketieteellinen johto vastaa toiminnan lainmukaisuudesta, palvelujen lääketieteellisestä sisällöstä, hoidon vaikuttavuuden seurannasta ja potilasturvallisuudesta. Terveydenhuollon palveluista vastaavien johtajien tukena toimii palvelujen ohjeistuksesta ja valvonnasta vastaava linjaorganisaatio. Tässä omavalvontasuunnitelmassa kuvataan ne toimenpiteet ja menettelytavat, joilla terveydenhuollon palveluista vastaavat johtajat huolehtivat laissa säädetyistä velvollisuuksista.</a:t>
            </a:r>
          </a:p>
          <a:p>
            <a:endParaRPr lang="fi-FI" dirty="0"/>
          </a:p>
          <a:p>
            <a:endParaRPr lang="fi-FI" dirty="0"/>
          </a:p>
        </p:txBody>
      </p:sp>
      <p:sp>
        <p:nvSpPr>
          <p:cNvPr id="4" name="Dian numeron paikkamerkki 3">
            <a:extLst>
              <a:ext uri="{FF2B5EF4-FFF2-40B4-BE49-F238E27FC236}">
                <a16:creationId xmlns:a16="http://schemas.microsoft.com/office/drawing/2014/main" id="{DFD8B2E3-BA36-4DCE-6A29-0954D2406692}"/>
              </a:ext>
            </a:extLst>
          </p:cNvPr>
          <p:cNvSpPr>
            <a:spLocks noGrp="1"/>
          </p:cNvSpPr>
          <p:nvPr>
            <p:ph type="sldNum" sz="quarter" idx="12"/>
          </p:nvPr>
        </p:nvSpPr>
        <p:spPr/>
        <p:txBody>
          <a:bodyPr/>
          <a:lstStyle/>
          <a:p>
            <a:fld id="{2D93476C-688A-4883-A256-C6221A266D6F}" type="slidenum">
              <a:rPr lang="fi-FI" smtClean="0"/>
              <a:pPr/>
              <a:t>2</a:t>
            </a:fld>
            <a:endParaRPr lang="fi-FI" dirty="0"/>
          </a:p>
        </p:txBody>
      </p:sp>
      <p:sp>
        <p:nvSpPr>
          <p:cNvPr id="5" name="Tekstin paikkamerkki 4">
            <a:extLst>
              <a:ext uri="{FF2B5EF4-FFF2-40B4-BE49-F238E27FC236}">
                <a16:creationId xmlns:a16="http://schemas.microsoft.com/office/drawing/2014/main" id="{06FEB6B9-73BE-C698-3318-AB34F934FEED}"/>
              </a:ext>
            </a:extLst>
          </p:cNvPr>
          <p:cNvSpPr>
            <a:spLocks noGrp="1"/>
          </p:cNvSpPr>
          <p:nvPr>
            <p:ph type="body" sz="quarter" idx="19"/>
          </p:nvPr>
        </p:nvSpPr>
        <p:spPr/>
        <p:txBody>
          <a:bodyPr/>
          <a:lstStyle/>
          <a:p>
            <a:endParaRPr lang="fi-FI"/>
          </a:p>
        </p:txBody>
      </p:sp>
    </p:spTree>
    <p:extLst>
      <p:ext uri="{BB962C8B-B14F-4D97-AF65-F5344CB8AC3E}">
        <p14:creationId xmlns:p14="http://schemas.microsoft.com/office/powerpoint/2010/main" val="1130703591"/>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
</file>

<file path=ppt/theme/theme1.xml><?xml version="1.0" encoding="utf-8"?>
<a:theme xmlns:a="http://schemas.openxmlformats.org/drawingml/2006/main" name="Terveystalo">
  <a:themeElements>
    <a:clrScheme name="Terveystalo2022">
      <a:dk1>
        <a:srgbClr val="000000"/>
      </a:dk1>
      <a:lt1>
        <a:sysClr val="window" lastClr="FFFFFF"/>
      </a:lt1>
      <a:dk2>
        <a:srgbClr val="19254A"/>
      </a:dk2>
      <a:lt2>
        <a:srgbClr val="8246AF"/>
      </a:lt2>
      <a:accent1>
        <a:srgbClr val="0046AD"/>
      </a:accent1>
      <a:accent2>
        <a:srgbClr val="A4C8E1"/>
      </a:accent2>
      <a:accent3>
        <a:srgbClr val="F09491"/>
      </a:accent3>
      <a:accent4>
        <a:srgbClr val="007672"/>
      </a:accent4>
      <a:accent5>
        <a:srgbClr val="F2D05B"/>
      </a:accent5>
      <a:accent6>
        <a:srgbClr val="CE0F69"/>
      </a:accent6>
      <a:hlink>
        <a:srgbClr val="0046AD"/>
      </a:hlink>
      <a:folHlink>
        <a:srgbClr val="0046AD"/>
      </a:folHlink>
    </a:clrScheme>
    <a:fontScheme name="Terveystalo 2021">
      <a:majorFont>
        <a:latin typeface="Kabel-Black"/>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l">
          <a:defRPr dirty="0" smtClean="0">
            <a:solidFill>
              <a:schemeClr val="accent1"/>
            </a:solidFill>
          </a:defRPr>
        </a:defPPr>
      </a:lstStyle>
    </a:txDef>
  </a:objectDefaults>
  <a:extraClrSchemeLst/>
  <a:extLst>
    <a:ext uri="{05A4C25C-085E-4340-85A3-A5531E510DB2}">
      <thm15:themeFamily xmlns:thm15="http://schemas.microsoft.com/office/thememl/2012/main" name="Terveystalo 04-2024" id="{34BA588C-6A13-4B22-B023-5F01147F6772}" vid="{B8B8C0A8-7090-406F-B13A-5A26F998F573}"/>
    </a:ext>
  </a:extLst>
</a:theme>
</file>

<file path=ppt/theme/theme2.xml><?xml version="1.0" encoding="utf-8"?>
<a:theme xmlns:a="http://schemas.openxmlformats.org/drawingml/2006/main" name="Office Theme">
  <a:themeElements>
    <a:clrScheme name="Terveystalo 2021">
      <a:dk1>
        <a:srgbClr val="000000"/>
      </a:dk1>
      <a:lt1>
        <a:sysClr val="window" lastClr="FFFFFF"/>
      </a:lt1>
      <a:dk2>
        <a:srgbClr val="8246AF"/>
      </a:dk2>
      <a:lt2>
        <a:srgbClr val="999999"/>
      </a:lt2>
      <a:accent1>
        <a:srgbClr val="0046AD"/>
      </a:accent1>
      <a:accent2>
        <a:srgbClr val="A4C8E1"/>
      </a:accent2>
      <a:accent3>
        <a:srgbClr val="F09491"/>
      </a:accent3>
      <a:accent4>
        <a:srgbClr val="007672"/>
      </a:accent4>
      <a:accent5>
        <a:srgbClr val="F2D05B"/>
      </a:accent5>
      <a:accent6>
        <a:srgbClr val="CE0F69"/>
      </a:accent6>
      <a:hlink>
        <a:srgbClr val="0046AD"/>
      </a:hlink>
      <a:folHlink>
        <a:srgbClr val="0046AD"/>
      </a:folHlink>
    </a:clrScheme>
    <a:fontScheme name="Terveystalo 2021">
      <a:majorFont>
        <a:latin typeface="Kabel-Black"/>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Terveystalo 2021">
      <a:dk1>
        <a:srgbClr val="000000"/>
      </a:dk1>
      <a:lt1>
        <a:sysClr val="window" lastClr="FFFFFF"/>
      </a:lt1>
      <a:dk2>
        <a:srgbClr val="8246AF"/>
      </a:dk2>
      <a:lt2>
        <a:srgbClr val="999999"/>
      </a:lt2>
      <a:accent1>
        <a:srgbClr val="0046AD"/>
      </a:accent1>
      <a:accent2>
        <a:srgbClr val="A4C8E1"/>
      </a:accent2>
      <a:accent3>
        <a:srgbClr val="F09491"/>
      </a:accent3>
      <a:accent4>
        <a:srgbClr val="007672"/>
      </a:accent4>
      <a:accent5>
        <a:srgbClr val="F2D05B"/>
      </a:accent5>
      <a:accent6>
        <a:srgbClr val="CE0F69"/>
      </a:accent6>
      <a:hlink>
        <a:srgbClr val="0046AD"/>
      </a:hlink>
      <a:folHlink>
        <a:srgbClr val="0046AD"/>
      </a:folHlink>
    </a:clrScheme>
    <a:fontScheme name="Terveystalo 2021">
      <a:majorFont>
        <a:latin typeface="Kabel-Black"/>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841ba0a0-d613-405d-b409-5f6371053c97">
      <Terms xmlns="http://schemas.microsoft.com/office/infopath/2007/PartnerControls"/>
    </lcf76f155ced4ddcb4097134ff3c332f>
    <TaxCatchAll xmlns="39c639bd-4df1-4d07-93d6-e9b1dce87bb4"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Asiakirja" ma:contentTypeID="0x0101004147648ABAF8F940B3057FDA46D13E23" ma:contentTypeVersion="18" ma:contentTypeDescription="Luo uusi asiakirja." ma:contentTypeScope="" ma:versionID="f33e09e36c15bf90b9944e1916e0b67d">
  <xsd:schema xmlns:xsd="http://www.w3.org/2001/XMLSchema" xmlns:xs="http://www.w3.org/2001/XMLSchema" xmlns:p="http://schemas.microsoft.com/office/2006/metadata/properties" xmlns:ns2="841ba0a0-d613-405d-b409-5f6371053c97" xmlns:ns3="39c639bd-4df1-4d07-93d6-e9b1dce87bb4" targetNamespace="http://schemas.microsoft.com/office/2006/metadata/properties" ma:root="true" ma:fieldsID="87c82c57d0ea4138e0c2b9edbfacd666" ns2:_="" ns3:_="">
    <xsd:import namespace="841ba0a0-d613-405d-b409-5f6371053c97"/>
    <xsd:import namespace="39c639bd-4df1-4d07-93d6-e9b1dce87bb4"/>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3:SharedWithUsers" minOccurs="0"/>
                <xsd:element ref="ns3:SharedWithDetails" minOccurs="0"/>
                <xsd:element ref="ns2:MediaServiceDateTaken" minOccurs="0"/>
                <xsd:element ref="ns2:lcf76f155ced4ddcb4097134ff3c332f" minOccurs="0"/>
                <xsd:element ref="ns3:TaxCatchAll"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41ba0a0-d613-405d-b409-5f6371053c9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lcf76f155ced4ddcb4097134ff3c332f" ma:index="20" nillable="true" ma:taxonomy="true" ma:internalName="lcf76f155ced4ddcb4097134ff3c332f" ma:taxonomyFieldName="MediaServiceImageTags" ma:displayName="Kuvien tunnisteet" ma:readOnly="false" ma:fieldId="{5cf76f15-5ced-4ddc-b409-7134ff3c332f}" ma:taxonomyMulti="true" ma:sspId="3bccef41-1282-4dfd-a050-227be5573f5b" ma:termSetId="09814cd3-568e-fe90-9814-8d621ff8fb84" ma:anchorId="fba54fb3-c3e1-fe81-a776-ca4b69148c4d" ma:open="true" ma:isKeyword="false">
      <xsd:complexType>
        <xsd:sequence>
          <xsd:element ref="pc:Terms" minOccurs="0" maxOccurs="1"/>
        </xsd:sequence>
      </xsd:complexType>
    </xsd:element>
    <xsd:element name="MediaLengthInSeconds" ma:index="22" nillable="true" ma:displayName="MediaLengthInSeconds" ma:hidden="true" ma:internalName="MediaLengthInSeconds" ma:readOnly="true">
      <xsd:simpleType>
        <xsd:restriction base="dms:Unknown"/>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9c639bd-4df1-4d07-93d6-e9b1dce87bb4" elementFormDefault="qualified">
    <xsd:import namespace="http://schemas.microsoft.com/office/2006/documentManagement/types"/>
    <xsd:import namespace="http://schemas.microsoft.com/office/infopath/2007/PartnerControls"/>
    <xsd:element name="SharedWithUsers" ma:index="16" nillable="true" ma:displayName="Jaettu"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Jakamisen tiedot" ma:internalName="SharedWithDetails" ma:readOnly="true">
      <xsd:simpleType>
        <xsd:restriction base="dms:Note">
          <xsd:maxLength value="255"/>
        </xsd:restriction>
      </xsd:simpleType>
    </xsd:element>
    <xsd:element name="TaxCatchAll" ma:index="21" nillable="true" ma:displayName="Taxonomy Catch All Column" ma:hidden="true" ma:list="{0125af8c-4082-485d-8186-2152276f9577}" ma:internalName="TaxCatchAll" ma:showField="CatchAllData" ma:web="39c639bd-4df1-4d07-93d6-e9b1dce87b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FE5057B-24DC-441D-9EFC-9E66CA6C998F}">
  <ds:schemaRefs>
    <ds:schemaRef ds:uri="http://www.w3.org/XML/1998/namespace"/>
    <ds:schemaRef ds:uri="http://purl.org/dc/elements/1.1/"/>
    <ds:schemaRef ds:uri="http://purl.org/dc/dcmitype/"/>
    <ds:schemaRef ds:uri="39c639bd-4df1-4d07-93d6-e9b1dce87bb4"/>
    <ds:schemaRef ds:uri="http://schemas.microsoft.com/office/2006/metadata/properties"/>
    <ds:schemaRef ds:uri="http://purl.org/dc/terms/"/>
    <ds:schemaRef ds:uri="http://schemas.microsoft.com/office/2006/documentManagement/types"/>
    <ds:schemaRef ds:uri="http://schemas.openxmlformats.org/package/2006/metadata/core-properties"/>
    <ds:schemaRef ds:uri="http://schemas.microsoft.com/office/infopath/2007/PartnerControls"/>
    <ds:schemaRef ds:uri="841ba0a0-d613-405d-b409-5f6371053c97"/>
  </ds:schemaRefs>
</ds:datastoreItem>
</file>

<file path=customXml/itemProps2.xml><?xml version="1.0" encoding="utf-8"?>
<ds:datastoreItem xmlns:ds="http://schemas.openxmlformats.org/officeDocument/2006/customXml" ds:itemID="{E780B479-C7E6-47F1-BEB1-57469F5169F8}">
  <ds:schemaRefs>
    <ds:schemaRef ds:uri="http://schemas.microsoft.com/sharepoint/v3/contenttype/forms"/>
  </ds:schemaRefs>
</ds:datastoreItem>
</file>

<file path=customXml/itemProps3.xml><?xml version="1.0" encoding="utf-8"?>
<ds:datastoreItem xmlns:ds="http://schemas.openxmlformats.org/officeDocument/2006/customXml" ds:itemID="{19D8C5C0-66C1-4A29-80C1-7447694F1DE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41ba0a0-d613-405d-b409-5f6371053c97"/>
    <ds:schemaRef ds:uri="39c639bd-4df1-4d07-93d6-e9b1dce87bb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blank</Template>
  <TotalTime>205</TotalTime>
  <Words>111</Words>
  <Application>Microsoft Office PowerPoint</Application>
  <PresentationFormat>Laajakuva</PresentationFormat>
  <Paragraphs>10</Paragraphs>
  <Slides>2</Slides>
  <Notes>0</Notes>
  <HiddenSlides>0</HiddenSlides>
  <MMClips>0</MMClips>
  <ScaleCrop>false</ScaleCrop>
  <HeadingPairs>
    <vt:vector size="6" baseType="variant">
      <vt:variant>
        <vt:lpstr>Käytetyt fontit</vt:lpstr>
      </vt:variant>
      <vt:variant>
        <vt:i4>2</vt:i4>
      </vt:variant>
      <vt:variant>
        <vt:lpstr>Teema</vt:lpstr>
      </vt:variant>
      <vt:variant>
        <vt:i4>1</vt:i4>
      </vt:variant>
      <vt:variant>
        <vt:lpstr>Dian otsikot</vt:lpstr>
      </vt:variant>
      <vt:variant>
        <vt:i4>2</vt:i4>
      </vt:variant>
    </vt:vector>
  </HeadingPairs>
  <TitlesOfParts>
    <vt:vector size="5" baseType="lpstr">
      <vt:lpstr>Kabel-Black</vt:lpstr>
      <vt:lpstr>Calibri</vt:lpstr>
      <vt:lpstr>Terveystalo</vt:lpstr>
      <vt:lpstr>Omavalvonnan muutosten julkaisu Q2/2026</vt:lpstr>
      <vt:lpstr>Terveystalo Julkiset Kumppanuusratkaisut – Muut erikoisalat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Omavalvonnan muutosten julkaisu 10-12/2024</dc:title>
  <dc:creator>Reponen Paula</dc:creator>
  <cp:lastModifiedBy>Sihvonen Jussi</cp:lastModifiedBy>
  <cp:revision>15</cp:revision>
  <dcterms:created xsi:type="dcterms:W3CDTF">2025-02-05T08:06:05Z</dcterms:created>
  <dcterms:modified xsi:type="dcterms:W3CDTF">2026-08-25T08:43:41Z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a7295cc1-d279-42ac-ab4d-3b0f4fece050_Enabled">
    <vt:lpwstr>true</vt:lpwstr>
  </property>
  <property fmtid="{D5CDD505-2E9C-101B-9397-08002B2CF9AE}" pid="3" name="MSIP_Label_a7295cc1-d279-42ac-ab4d-3b0f4fece050_SetDate">
    <vt:lpwstr>2023-04-13T11:57:57Z</vt:lpwstr>
  </property>
  <property fmtid="{D5CDD505-2E9C-101B-9397-08002B2CF9AE}" pid="4" name="MSIP_Label_a7295cc1-d279-42ac-ab4d-3b0f4fece050_Method">
    <vt:lpwstr>Standard</vt:lpwstr>
  </property>
  <property fmtid="{D5CDD505-2E9C-101B-9397-08002B2CF9AE}" pid="5" name="MSIP_Label_a7295cc1-d279-42ac-ab4d-3b0f4fece050_Name">
    <vt:lpwstr>FUJITSU-RESTRICTED​</vt:lpwstr>
  </property>
  <property fmtid="{D5CDD505-2E9C-101B-9397-08002B2CF9AE}" pid="6" name="MSIP_Label_a7295cc1-d279-42ac-ab4d-3b0f4fece050_SiteId">
    <vt:lpwstr>a19f121d-81e1-4858-a9d8-736e267fd4c7</vt:lpwstr>
  </property>
  <property fmtid="{D5CDD505-2E9C-101B-9397-08002B2CF9AE}" pid="7" name="MSIP_Label_a7295cc1-d279-42ac-ab4d-3b0f4fece050_ActionId">
    <vt:lpwstr>b71ae533-6164-4c42-99bf-0b707382112d</vt:lpwstr>
  </property>
  <property fmtid="{D5CDD505-2E9C-101B-9397-08002B2CF9AE}" pid="8" name="MSIP_Label_a7295cc1-d279-42ac-ab4d-3b0f4fece050_ContentBits">
    <vt:lpwstr>0</vt:lpwstr>
  </property>
  <property fmtid="{D5CDD505-2E9C-101B-9397-08002B2CF9AE}" pid="9" name="ContentTypeId">
    <vt:lpwstr>0x0101004147648ABAF8F940B3057FDA46D13E23</vt:lpwstr>
  </property>
  <property fmtid="{D5CDD505-2E9C-101B-9397-08002B2CF9AE}" pid="10" name="MediaServiceImageTags">
    <vt:lpwstr/>
  </property>
</Properties>
</file>