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7" r:id="rId5"/>
    <p:sldId id="258" r:id="rId6"/>
  </p:sldIdLst>
  <p:sldSz cx="12192000" cy="6858000"/>
  <p:notesSz cx="6858000" cy="9144000"/>
  <p:embeddedFontLst>
    <p:embeddedFont>
      <p:font typeface="Kabel-Black" panose="020B0604020202020204"/>
      <p:regular r:id="rId9"/>
      <p:bold r:id="rId10"/>
      <p:italic r:id="rId11"/>
      <p:boldItalic r:id="rId12"/>
    </p:embeddedFont>
  </p:embeddedFont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1298" userDrawn="1">
          <p15:clr>
            <a:srgbClr val="A4A3A4"/>
          </p15:clr>
        </p15:guide>
        <p15:guide id="4" orient="horz" pos="300" userDrawn="1">
          <p15:clr>
            <a:srgbClr val="A4A3A4"/>
          </p15:clr>
        </p15:guide>
        <p15:guide id="5" orient="horz" pos="3748" userDrawn="1">
          <p15:clr>
            <a:srgbClr val="A4A3A4"/>
          </p15:clr>
        </p15:guide>
        <p15:guide id="6" pos="619" userDrawn="1">
          <p15:clr>
            <a:srgbClr val="A4A3A4"/>
          </p15:clr>
        </p15:guide>
        <p15:guide id="7" pos="6607" userDrawn="1">
          <p15:clr>
            <a:srgbClr val="A4A3A4"/>
          </p15:clr>
        </p15:guide>
        <p15:guide id="8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2F4"/>
    <a:srgbClr val="0046AD"/>
    <a:srgbClr val="E9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pos="3840"/>
        <p:guide orient="horz" pos="1298"/>
        <p:guide orient="horz" pos="300"/>
        <p:guide orient="horz" pos="3748"/>
        <p:guide pos="619"/>
        <p:guide pos="6607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ponen Paula" userId="e152cf9d-a238-4253-b2ff-20c2ddba3854" providerId="ADAL" clId="{F5BF5808-AA1C-4F86-AE30-9F0E30A65C6E}"/>
    <pc:docChg chg="modSld">
      <pc:chgData name="Reponen Paula" userId="e152cf9d-a238-4253-b2ff-20c2ddba3854" providerId="ADAL" clId="{F5BF5808-AA1C-4F86-AE30-9F0E30A65C6E}" dt="2026-10-05T11:51:10.956" v="769" actId="20577"/>
      <pc:docMkLst>
        <pc:docMk/>
      </pc:docMkLst>
      <pc:sldChg chg="modSp mod">
        <pc:chgData name="Reponen Paula" userId="e152cf9d-a238-4253-b2ff-20c2ddba3854" providerId="ADAL" clId="{F5BF5808-AA1C-4F86-AE30-9F0E30A65C6E}" dt="2026-10-05T11:51:10.956" v="769" actId="20577"/>
        <pc:sldMkLst>
          <pc:docMk/>
          <pc:sldMk cId="377350169" sldId="257"/>
        </pc:sldMkLst>
        <pc:spChg chg="mod">
          <ac:chgData name="Reponen Paula" userId="e152cf9d-a238-4253-b2ff-20c2ddba3854" providerId="ADAL" clId="{F5BF5808-AA1C-4F86-AE30-9F0E30A65C6E}" dt="2026-10-05T11:51:10.956" v="769" actId="20577"/>
          <ac:spMkLst>
            <pc:docMk/>
            <pc:sldMk cId="377350169" sldId="257"/>
            <ac:spMk id="2" creationId="{9058F020-50D3-53BF-888B-2CE8449B4452}"/>
          </ac:spMkLst>
        </pc:spChg>
      </pc:sldChg>
      <pc:sldChg chg="modSp mod">
        <pc:chgData name="Reponen Paula" userId="e152cf9d-a238-4253-b2ff-20c2ddba3854" providerId="ADAL" clId="{F5BF5808-AA1C-4F86-AE30-9F0E30A65C6E}" dt="2026-10-05T11:51:04.534" v="765" actId="20577"/>
        <pc:sldMkLst>
          <pc:docMk/>
          <pc:sldMk cId="1130703591" sldId="258"/>
        </pc:sldMkLst>
        <pc:spChg chg="mod">
          <ac:chgData name="Reponen Paula" userId="e152cf9d-a238-4253-b2ff-20c2ddba3854" providerId="ADAL" clId="{F5BF5808-AA1C-4F86-AE30-9F0E30A65C6E}" dt="2026-10-05T11:51:04.534" v="765" actId="20577"/>
          <ac:spMkLst>
            <pc:docMk/>
            <pc:sldMk cId="1130703591" sldId="258"/>
            <ac:spMk id="3" creationId="{34A68215-746C-9ACA-A81E-9585BDDCF64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sz="800">
              <a:latin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9B91C-4D5B-4DA8-AA1F-DFFAF8616D0C}" type="datetimeFigureOut">
              <a:rPr lang="fi-FI" sz="800" smtClean="0">
                <a:latin typeface="Calibri" panose="020F0502020204030204" pitchFamily="34" charset="0"/>
              </a:rPr>
              <a:t>5.10.2026</a:t>
            </a:fld>
            <a:endParaRPr lang="fi-FI" sz="800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sz="80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38C3B-CCC9-46D5-BD61-D8B5A2589576}" type="slidenum">
              <a:rPr lang="fi-FI" sz="800" smtClean="0">
                <a:latin typeface="Calibri" panose="020F0502020204030204" pitchFamily="34" charset="0"/>
              </a:rPr>
              <a:t>‹#›</a:t>
            </a:fld>
            <a:endParaRPr lang="fi-FI" sz="8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750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>
                <a:latin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>
                <a:latin typeface="Calibri" panose="020F0502020204030204" pitchFamily="34" charset="0"/>
              </a:defRPr>
            </a:lvl1pPr>
          </a:lstStyle>
          <a:p>
            <a:fld id="{179AF78C-36BE-4AD3-A99D-5F6DDB0C2E4C}" type="datetimeFigureOut">
              <a:rPr lang="fi-FI" smtClean="0"/>
              <a:pPr/>
              <a:t>5.10.2026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latin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latin typeface="Calibri" panose="020F0502020204030204" pitchFamily="34" charset="0"/>
              </a:defRPr>
            </a:lvl1pPr>
          </a:lstStyle>
          <a:p>
            <a:fld id="{23AD614B-DDE7-48C9-A54F-BE5DDEEA4FC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9928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1533321-6F5A-AF48-F870-ED5D990F05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2800" y="2700000"/>
            <a:ext cx="4638880" cy="1321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133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E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AE683598-9BCF-8CC3-666F-AAE75DE72A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3999" y="2700000"/>
            <a:ext cx="4644000" cy="13226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903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blue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3E42D11A-FE8D-E3A7-B7A3-EB48B27B4D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2800" y="2700000"/>
            <a:ext cx="4638880" cy="1321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948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blue logo E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8C7C69EA-F433-5634-6D45-85720A0789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3999" y="2700000"/>
            <a:ext cx="4644000" cy="13226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049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Polk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kuvakaappaus, ympyrä, Grafiikka&#10;&#10;Kuvaus luotu automaattisesti">
            <a:extLst>
              <a:ext uri="{FF2B5EF4-FFF2-40B4-BE49-F238E27FC236}">
                <a16:creationId xmlns:a16="http://schemas.microsoft.com/office/drawing/2014/main" id="{FD46C5D5-2553-4C35-40D4-A14002096D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F6EFFCD4-86FB-5D41-CDE5-1E65FEB32D0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8008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whi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F6EFFCD4-86FB-5D41-CDE5-1E65FEB32D0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3CB2FF42-D92B-C75C-A56F-20A8143CE09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842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34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0179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215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olku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1A5DE18F-24CE-C596-53D4-55048426CD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7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347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olku 2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D1502E1E-F4AF-49AC-1EBA-DF867D1310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918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icture 1">
    <p:bg>
      <p:bgPr>
        <a:solidFill>
          <a:srgbClr val="EEF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219691C2-8F69-42CA-A22F-21DFEEC4CE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1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err="1"/>
              <a:t>footer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96E3C39-9201-4A14-AAE2-17C9566B64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25612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ictur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lnSpc>
                <a:spcPct val="80000"/>
              </a:lnSpc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9080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37658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988841"/>
            <a:ext cx="9361040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421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Pol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988841"/>
            <a:ext cx="9361040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 descr="Kuva, joka sisältää kohteen kuvakaappaus, pimeys, musta&#10;&#10;Kuvaus luotu automaattisesti">
            <a:extLst>
              <a:ext uri="{FF2B5EF4-FFF2-40B4-BE49-F238E27FC236}">
                <a16:creationId xmlns:a16="http://schemas.microsoft.com/office/drawing/2014/main" id="{096BA05D-9BE9-AD14-9317-CBC8264F98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7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10081121" cy="10801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39" y="1988841"/>
            <a:ext cx="10081121" cy="39611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err="1"/>
              <a:t>footer</a:t>
            </a:r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EBFD12-5FDE-4290-981E-62FF6972425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32143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Dark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10081121" cy="10801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39" y="1988841"/>
            <a:ext cx="10081121" cy="39611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err="1"/>
              <a:t>footer</a:t>
            </a:r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EBFD12-5FDE-4290-981E-62FF6972425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4804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631" y="2060575"/>
            <a:ext cx="10585945" cy="1512441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126" y="3789040"/>
            <a:ext cx="10585450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628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126" y="2060575"/>
            <a:ext cx="10585450" cy="1512889"/>
          </a:xfrm>
        </p:spPr>
        <p:txBody>
          <a:bodyPr anchor="b" anchorCtr="0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126" y="3788891"/>
            <a:ext cx="10585450" cy="936253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51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pictur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104063" y="0"/>
            <a:ext cx="5087937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97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896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75702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pictur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4664" y="0"/>
            <a:ext cx="5087937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5960" y="2060575"/>
            <a:ext cx="5760642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35958" y="3789040"/>
            <a:ext cx="576064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1794EE5-5D0D-FDF9-E617-89B47F9FB9C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B872A42-D541-E3AC-A17A-CE00EDB7E2F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23392" y="6381327"/>
            <a:ext cx="4140000" cy="1440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err="1"/>
              <a:t>footer</a:t>
            </a:r>
            <a:endParaRPr lang="fi-FI"/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1575C372-C2C0-2363-E96E-3B0F28419FA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621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pictur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104063" y="0"/>
            <a:ext cx="5087937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97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896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85718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pictur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87937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5961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35960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23392" y="6381327"/>
            <a:ext cx="4140000" cy="144017"/>
          </a:xfrm>
        </p:spPr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6148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9" y="1988840"/>
            <a:ext cx="4536505" cy="39611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0B833B-962C-443E-BE41-120A642B3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9976" y="1988839"/>
            <a:ext cx="4536504" cy="39611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582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8" y="1988840"/>
            <a:ext cx="5040562" cy="38897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828000" y="1965999"/>
            <a:ext cx="5364000" cy="388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8795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576000"/>
            <a:ext cx="5256584" cy="1080120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40" y="1988841"/>
            <a:ext cx="5040312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816080" y="1"/>
            <a:ext cx="5040313" cy="594995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78645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9" y="1988841"/>
            <a:ext cx="4536505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3"/>
          </p:nvPr>
        </p:nvSpPr>
        <p:spPr>
          <a:xfrm>
            <a:off x="5879975" y="1989388"/>
            <a:ext cx="4536505" cy="3960563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02683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4800" y="1844824"/>
            <a:ext cx="4537144" cy="576064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A906B-48ED-4047-A1AA-7724FADCA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4800" y="2494800"/>
            <a:ext cx="4536000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882DE5-94A5-41E4-93A6-E4BC0F0B37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79976" y="1844824"/>
            <a:ext cx="4536000" cy="575766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D90114-5D30-445B-B9C2-4F3451F775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79977" y="2492896"/>
            <a:ext cx="4536000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BE7FB-CF38-490C-B6FE-4DB6AAA4D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E0D55F-17FB-4446-954A-29AB3A0B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29687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439" y="1990800"/>
            <a:ext cx="9433174" cy="432000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A906B-48ED-4047-A1AA-7724FADCA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5439" y="2492896"/>
            <a:ext cx="9433173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BE7FB-CF38-490C-B6FE-4DB6AAA4D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E0D55F-17FB-4446-954A-29AB3A0B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46304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3"/>
          </p:nvPr>
        </p:nvSpPr>
        <p:spPr>
          <a:xfrm>
            <a:off x="623888" y="2060575"/>
            <a:ext cx="10944225" cy="3889375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8021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11">
            <a:extLst>
              <a:ext uri="{FF2B5EF4-FFF2-40B4-BE49-F238E27FC236}">
                <a16:creationId xmlns:a16="http://schemas.microsoft.com/office/drawing/2014/main" id="{2470656B-E267-3FD1-A0E1-789D85847E66}"/>
              </a:ext>
            </a:extLst>
          </p:cNvPr>
          <p:cNvSpPr/>
          <p:nvPr userDrawn="1"/>
        </p:nvSpPr>
        <p:spPr>
          <a:xfrm>
            <a:off x="8039449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3AD9EDE-DE07-745B-1E86-8F2F4839F18B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8189340" y="2241650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</a:t>
            </a:r>
            <a:br>
              <a:rPr lang="fi-FI"/>
            </a:br>
            <a:r>
              <a:rPr lang="fi-FI"/>
              <a:t>perustyylejä </a:t>
            </a:r>
            <a:br>
              <a:rPr lang="fi-FI"/>
            </a:br>
            <a:r>
              <a:rPr lang="fi-FI"/>
              <a:t>napsauttamalla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4F705E6-14FF-DFC7-98B6-D3F115FC8E49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8184234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FA3762E-EEF1-E646-53B6-FF44C8097380}"/>
              </a:ext>
            </a:extLst>
          </p:cNvPr>
          <p:cNvSpPr>
            <a:spLocks noGrp="1"/>
          </p:cNvSpPr>
          <p:nvPr>
            <p:ph type="body" idx="35"/>
          </p:nvPr>
        </p:nvSpPr>
        <p:spPr>
          <a:xfrm>
            <a:off x="8190020" y="3249761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D512E447-EDA5-92DE-E67E-6677E1A02DB5}"/>
              </a:ext>
            </a:extLst>
          </p:cNvPr>
          <p:cNvSpPr/>
          <p:nvPr userDrawn="1"/>
        </p:nvSpPr>
        <p:spPr>
          <a:xfrm>
            <a:off x="4511056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D5E8A82-EFB2-A9D4-0434-F517A1274B7B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4660947" y="2241650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</a:t>
            </a:r>
            <a:br>
              <a:rPr lang="fi-FI"/>
            </a:br>
            <a:r>
              <a:rPr lang="fi-FI"/>
              <a:t>perustyylejä </a:t>
            </a:r>
            <a:br>
              <a:rPr lang="fi-FI"/>
            </a:br>
            <a:r>
              <a:rPr lang="fi-FI"/>
              <a:t>napsauttamalla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99F3744-7569-5854-7683-C8D6F63922A0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4655841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D959FB3-2176-9FC5-838A-CD32733FDA56}"/>
              </a:ext>
            </a:extLst>
          </p:cNvPr>
          <p:cNvSpPr>
            <a:spLocks noGrp="1"/>
          </p:cNvSpPr>
          <p:nvPr>
            <p:ph type="body" idx="32"/>
          </p:nvPr>
        </p:nvSpPr>
        <p:spPr>
          <a:xfrm>
            <a:off x="4661627" y="3249761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65E89691-65B7-3CE7-ACAD-4709FBFA6D0A}"/>
              </a:ext>
            </a:extLst>
          </p:cNvPr>
          <p:cNvSpPr/>
          <p:nvPr userDrawn="1"/>
        </p:nvSpPr>
        <p:spPr>
          <a:xfrm>
            <a:off x="983430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32554" y="2241948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</a:t>
            </a:r>
            <a:br>
              <a:rPr lang="fi-FI"/>
            </a:br>
            <a:r>
              <a:rPr lang="fi-FI"/>
              <a:t>perustyylejä </a:t>
            </a:r>
            <a:br>
              <a:rPr lang="fi-FI"/>
            </a:br>
            <a:r>
              <a:rPr lang="fi-FI"/>
              <a:t>napsauttamalla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127448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34F3F51-76AD-1CB9-94F2-13ECAF241231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1133234" y="3250059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04445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DA4F4-1E74-4D6E-90DA-227CACB08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6A3006-8F0B-4F7E-994B-E33428DFB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6BB086-EAE7-461E-AD00-67F13C48B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255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3429F2-A136-4C87-A15F-AC9916CA2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B4221-9A12-4570-9AC3-A42637848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426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Polk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4D7265BC-59E4-B8F2-5048-B862CF8D31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B8244545-D0DE-C818-C31D-B4AF5D04D6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5810" y="2880000"/>
            <a:ext cx="2880379" cy="820361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83BDF05C-7BFE-D657-C44C-9A6F5A33D000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166532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ENG Polk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34EF3868-195C-2D3F-F4F9-6919C81A39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45151818-C0F4-1559-CF0E-ED7607B03C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2051" y="2880000"/>
            <a:ext cx="2883558" cy="821266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E9580C98-1BE9-F4DF-4D6C-03E565AF8B53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54617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B8244545-D0DE-C818-C31D-B4AF5D04D6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5810" y="2880000"/>
            <a:ext cx="2880379" cy="820361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E6A95438-3BD8-50EC-4864-6BDB00BEF79A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343982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E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45151818-C0F4-1559-CF0E-ED7607B03C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2051" y="2880000"/>
            <a:ext cx="2883558" cy="821266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FC3A9401-179E-01E5-C060-7586932C1248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266253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8830DC-E8A0-41AD-BAB4-49A23E7FD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9361041" cy="10801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E8A2E-9367-4649-9AEF-5F415EFB0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440" y="1988841"/>
            <a:ext cx="9361040" cy="39611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007AB-9E80-41BB-B42D-8CFDC72607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75920" y="6381328"/>
            <a:ext cx="1440160" cy="1437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900" cap="all" baseline="0">
                <a:solidFill>
                  <a:schemeClr val="accent1"/>
                </a:solidFill>
              </a:defRPr>
            </a:lvl1pPr>
          </a:lstStyle>
          <a:p>
            <a:fld id="{35307994-2DE0-4846-B2D1-5747310001F3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74455-FD42-4F1A-8742-5D2F5F9459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3392" y="6381327"/>
            <a:ext cx="4752528" cy="14401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b="0" cap="all" baseline="0">
                <a:solidFill>
                  <a:schemeClr val="accent1"/>
                </a:solidFill>
              </a:defRPr>
            </a:lvl1pPr>
          </a:lstStyle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35B03-E8FE-4972-B706-393AD4206B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5361" y="6381178"/>
            <a:ext cx="288032" cy="1440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cap="all" baseline="0">
                <a:solidFill>
                  <a:schemeClr val="accent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15" name="(c)" hidden="1"/>
          <p:cNvSpPr txBox="1"/>
          <p:nvPr userDrawn="1"/>
        </p:nvSpPr>
        <p:spPr>
          <a:xfrm>
            <a:off x="11924000" y="6891795"/>
            <a:ext cx="261290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>
                <a:solidFill>
                  <a:schemeClr val="bg1"/>
                </a:solidFill>
                <a:latin typeface="+mn-lt"/>
              </a:rPr>
              <a:t> terveystalo plc</a:t>
            </a:r>
            <a:endParaRPr lang="en-GB" sz="20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(logo)" descr="Z:\GRW (grow)\logot\copyright_grow.png" hidden="1"/>
          <p:cNvPicPr>
            <a:picLocks noChangeAspect="1" noChangeArrowheads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53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91" r:id="rId2"/>
    <p:sldLayoutId id="2147483661" r:id="rId3"/>
    <p:sldLayoutId id="2147483692" r:id="rId4"/>
    <p:sldLayoutId id="2147483701" r:id="rId5"/>
    <p:sldLayoutId id="2147483683" r:id="rId6"/>
    <p:sldLayoutId id="2147483684" r:id="rId7"/>
    <p:sldLayoutId id="2147483681" r:id="rId8"/>
    <p:sldLayoutId id="2147483663" r:id="rId9"/>
    <p:sldLayoutId id="2147483694" r:id="rId10"/>
    <p:sldLayoutId id="2147483709" r:id="rId11"/>
    <p:sldLayoutId id="2147483707" r:id="rId12"/>
    <p:sldLayoutId id="2147483697" r:id="rId13"/>
    <p:sldLayoutId id="2147483686" r:id="rId14"/>
    <p:sldLayoutId id="2147483650" r:id="rId15"/>
    <p:sldLayoutId id="2147483705" r:id="rId16"/>
    <p:sldLayoutId id="2147483695" r:id="rId17"/>
    <p:sldLayoutId id="2147483696" r:id="rId18"/>
    <p:sldLayoutId id="2147483677" r:id="rId19"/>
    <p:sldLayoutId id="2147483679" r:id="rId20"/>
    <p:sldLayoutId id="2147483685" r:id="rId21"/>
    <p:sldLayoutId id="2147483698" r:id="rId22"/>
    <p:sldLayoutId id="2147483687" r:id="rId23"/>
    <p:sldLayoutId id="2147483699" r:id="rId24"/>
    <p:sldLayoutId id="2147483652" r:id="rId25"/>
    <p:sldLayoutId id="2147483666" r:id="rId26"/>
    <p:sldLayoutId id="2147483676" r:id="rId27"/>
    <p:sldLayoutId id="2147483688" r:id="rId28"/>
    <p:sldLayoutId id="2147483653" r:id="rId29"/>
    <p:sldLayoutId id="2147483689" r:id="rId30"/>
    <p:sldLayoutId id="2147483690" r:id="rId31"/>
    <p:sldLayoutId id="2147483672" r:id="rId32"/>
    <p:sldLayoutId id="2147483654" r:id="rId33"/>
    <p:sldLayoutId id="2147483655" r:id="rId34"/>
    <p:sldLayoutId id="2147483700" r:id="rId35"/>
    <p:sldLayoutId id="2147483675" r:id="rId36"/>
    <p:sldLayoutId id="2147483710" r:id="rId37"/>
    <p:sldLayoutId id="2147483711" r:id="rId38"/>
  </p:sldLayoutIdLst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271463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itchFamily="2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03275" indent="-261938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73150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600"/>
        </a:spcBef>
        <a:buClrTx/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6pPr>
      <a:lvl7pPr marL="1343025" indent="-271463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614488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884363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58F020-50D3-53BF-888B-2CE8449B44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Omavalvonnan muutosten julkaisu 7-9/2026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BF15301-E733-DF5F-DF6B-F9F96EFEDB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Sulkava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ACFB491-CFC5-EE58-E73E-9249B3251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35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274CF6-66CC-47E6-2E30-2EC37CA5B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Terveystalo Sulkava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A68215-746C-9ACA-A81E-9585BDDCF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Omavalvonnan muutosten julkaisu ajanjaksolla 7-9 2026</a:t>
            </a:r>
          </a:p>
          <a:p>
            <a:endParaRPr lang="fi-FI" dirty="0"/>
          </a:p>
          <a:p>
            <a:r>
              <a:rPr lang="fi-FI" dirty="0"/>
              <a:t>Omavalvontaa toteutettu suunnitelman mukaan, ei ole todettu merkittäviä poikkeamia. Tavanomaisia vaaratapahtumia/ läheltä piti-tilanteita raportoitu ja käsitelty työyksiköissä sekä tehty tarvittavat välittömät ja juurisyitä korjaavat toimet kussakin tilanteessa.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FD8B2E3-BA36-4DCE-6A29-0954D2406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2</a:t>
            </a:fld>
            <a:endParaRPr lang="fi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6FEB6B9-73BE-C698-3318-AB34F934FEE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070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Terveystalo">
  <a:themeElements>
    <a:clrScheme name="Terveystalo2022">
      <a:dk1>
        <a:srgbClr val="000000"/>
      </a:dk1>
      <a:lt1>
        <a:sysClr val="window" lastClr="FFFFFF"/>
      </a:lt1>
      <a:dk2>
        <a:srgbClr val="19254A"/>
      </a:dk2>
      <a:lt2>
        <a:srgbClr val="8246AF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rveystalo 04-2024" id="{34BA588C-6A13-4B22-B023-5F01147F6772}" vid="{B8B8C0A8-7090-406F-B13A-5A26F998F573}"/>
    </a:ext>
  </a:extLst>
</a:theme>
</file>

<file path=ppt/theme/theme2.xml><?xml version="1.0" encoding="utf-8"?>
<a:theme xmlns:a="http://schemas.openxmlformats.org/drawingml/2006/main" name="Office Theme">
  <a:themeElements>
    <a:clrScheme name="Terveystalo 2021">
      <a:dk1>
        <a:srgbClr val="000000"/>
      </a:dk1>
      <a:lt1>
        <a:sysClr val="window" lastClr="FFFFFF"/>
      </a:lt1>
      <a:dk2>
        <a:srgbClr val="8246AF"/>
      </a:dk2>
      <a:lt2>
        <a:srgbClr val="999999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Terveystalo 2021">
      <a:dk1>
        <a:srgbClr val="000000"/>
      </a:dk1>
      <a:lt1>
        <a:sysClr val="window" lastClr="FFFFFF"/>
      </a:lt1>
      <a:dk2>
        <a:srgbClr val="8246AF"/>
      </a:dk2>
      <a:lt2>
        <a:srgbClr val="999999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41ba0a0-d613-405d-b409-5f6371053c97">
      <Terms xmlns="http://schemas.microsoft.com/office/infopath/2007/PartnerControls"/>
    </lcf76f155ced4ddcb4097134ff3c332f>
    <TaxCatchAll xmlns="39c639bd-4df1-4d07-93d6-e9b1dce87b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147648ABAF8F940B3057FDA46D13E23" ma:contentTypeVersion="18" ma:contentTypeDescription="Luo uusi asiakirja." ma:contentTypeScope="" ma:versionID="f33e09e36c15bf90b9944e1916e0b67d">
  <xsd:schema xmlns:xsd="http://www.w3.org/2001/XMLSchema" xmlns:xs="http://www.w3.org/2001/XMLSchema" xmlns:p="http://schemas.microsoft.com/office/2006/metadata/properties" xmlns:ns2="841ba0a0-d613-405d-b409-5f6371053c97" xmlns:ns3="39c639bd-4df1-4d07-93d6-e9b1dce87bb4" targetNamespace="http://schemas.microsoft.com/office/2006/metadata/properties" ma:root="true" ma:fieldsID="87c82c57d0ea4138e0c2b9edbfacd666" ns2:_="" ns3:_="">
    <xsd:import namespace="841ba0a0-d613-405d-b409-5f6371053c97"/>
    <xsd:import namespace="39c639bd-4df1-4d07-93d6-e9b1dce87b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1ba0a0-d613-405d-b409-5f6371053c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Kuvien tunnisteet" ma:readOnly="false" ma:fieldId="{5cf76f15-5ced-4ddc-b409-7134ff3c332f}" ma:taxonomyMulti="true" ma:sspId="3bccef41-1282-4dfd-a050-227be5573f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639bd-4df1-4d07-93d6-e9b1dce87bb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125af8c-4082-485d-8186-2152276f9577}" ma:internalName="TaxCatchAll" ma:showField="CatchAllData" ma:web="39c639bd-4df1-4d07-93d6-e9b1dce87b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FE5057B-24DC-441D-9EFC-9E66CA6C998F}">
  <ds:schemaRefs>
    <ds:schemaRef ds:uri="http://www.w3.org/XML/1998/namespace"/>
    <ds:schemaRef ds:uri="http://schemas.microsoft.com/office/2006/metadata/properties"/>
    <ds:schemaRef ds:uri="http://purl.org/dc/terms/"/>
    <ds:schemaRef ds:uri="841ba0a0-d613-405d-b409-5f6371053c97"/>
    <ds:schemaRef ds:uri="http://purl.org/dc/dcmitype/"/>
    <ds:schemaRef ds:uri="http://schemas.microsoft.com/office/2006/documentManagement/types"/>
    <ds:schemaRef ds:uri="39c639bd-4df1-4d07-93d6-e9b1dce87bb4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B99A505-198A-4A71-B4FC-138659F55CD1}">
  <ds:schemaRefs>
    <ds:schemaRef ds:uri="39c639bd-4df1-4d07-93d6-e9b1dce87bb4"/>
    <ds:schemaRef ds:uri="841ba0a0-d613-405d-b409-5f6371053c9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780B479-C7E6-47F1-BEB1-57469F5169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46</Words>
  <Application>Microsoft Office PowerPoint</Application>
  <PresentationFormat>Laajakuva</PresentationFormat>
  <Paragraphs>8</Paragraphs>
  <Slides>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</vt:i4>
      </vt:variant>
    </vt:vector>
  </HeadingPairs>
  <TitlesOfParts>
    <vt:vector size="5" baseType="lpstr">
      <vt:lpstr>Kabel-Black</vt:lpstr>
      <vt:lpstr>Calibri</vt:lpstr>
      <vt:lpstr>Terveystalo</vt:lpstr>
      <vt:lpstr>Omavalvonnan muutosten julkaisu 7-9/2026</vt:lpstr>
      <vt:lpstr>Terveystalo Sulkava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Omavalvonnan muutosten julkaisu 10-12/2024</dc:title>
  <dc:creator>Reponen Paula</dc:creator>
  <cp:lastModifiedBy>Reponen Paula</cp:lastModifiedBy>
  <cp:revision>1</cp:revision>
  <dcterms:created xsi:type="dcterms:W3CDTF">2025-02-05T08:06:05Z</dcterms:created>
  <dcterms:modified xsi:type="dcterms:W3CDTF">2026-10-05T11:51:14Z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7295cc1-d279-42ac-ab4d-3b0f4fece050_Enabled">
    <vt:lpwstr>true</vt:lpwstr>
  </property>
  <property fmtid="{D5CDD505-2E9C-101B-9397-08002B2CF9AE}" pid="3" name="MSIP_Label_a7295cc1-d279-42ac-ab4d-3b0f4fece050_SetDate">
    <vt:lpwstr>2023-04-13T11:57:57Z</vt:lpwstr>
  </property>
  <property fmtid="{D5CDD505-2E9C-101B-9397-08002B2CF9AE}" pid="4" name="MSIP_Label_a7295cc1-d279-42ac-ab4d-3b0f4fece050_Method">
    <vt:lpwstr>Standard</vt:lpwstr>
  </property>
  <property fmtid="{D5CDD505-2E9C-101B-9397-08002B2CF9AE}" pid="5" name="MSIP_Label_a7295cc1-d279-42ac-ab4d-3b0f4fece050_Name">
    <vt:lpwstr>FUJITSU-RESTRICTED​</vt:lpwstr>
  </property>
  <property fmtid="{D5CDD505-2E9C-101B-9397-08002B2CF9AE}" pid="6" name="MSIP_Label_a7295cc1-d279-42ac-ab4d-3b0f4fece050_SiteId">
    <vt:lpwstr>a19f121d-81e1-4858-a9d8-736e267fd4c7</vt:lpwstr>
  </property>
  <property fmtid="{D5CDD505-2E9C-101B-9397-08002B2CF9AE}" pid="7" name="MSIP_Label_a7295cc1-d279-42ac-ab4d-3b0f4fece050_ActionId">
    <vt:lpwstr>b71ae533-6164-4c42-99bf-0b707382112d</vt:lpwstr>
  </property>
  <property fmtid="{D5CDD505-2E9C-101B-9397-08002B2CF9AE}" pid="8" name="MSIP_Label_a7295cc1-d279-42ac-ab4d-3b0f4fece050_ContentBits">
    <vt:lpwstr>0</vt:lpwstr>
  </property>
  <property fmtid="{D5CDD505-2E9C-101B-9397-08002B2CF9AE}" pid="9" name="ContentTypeId">
    <vt:lpwstr>0x0101004147648ABAF8F940B3057FDA46D13E23</vt:lpwstr>
  </property>
  <property fmtid="{D5CDD505-2E9C-101B-9397-08002B2CF9AE}" pid="10" name="MediaServiceImageTags">
    <vt:lpwstr/>
  </property>
</Properties>
</file>