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4A03BD-ACB7-4C54-915B-77A94519F5AB}" v="3" dt="2026-08-12T09:39:36.277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22" d="100"/>
          <a:sy n="122" d="100"/>
        </p:scale>
        <p:origin x="96" y="204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notesViewPr>
    <p:cSldViewPr showGuides="1"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na Uusimäki" userId="833e5716-3bee-4d6f-bf3e-ac584e1a514a" providerId="ADAL" clId="{3DB6B39F-F10A-4A88-8686-E4AF02F9432D}"/>
    <pc:docChg chg="undo custSel modSld">
      <pc:chgData name="Elina Uusimäki" userId="833e5716-3bee-4d6f-bf3e-ac584e1a514a" providerId="ADAL" clId="{3DB6B39F-F10A-4A88-8686-E4AF02F9432D}" dt="2026-08-12T09:44:35.116" v="613" actId="20577"/>
      <pc:docMkLst>
        <pc:docMk/>
      </pc:docMkLst>
      <pc:sldChg chg="modSp mod">
        <pc:chgData name="Elina Uusimäki" userId="833e5716-3bee-4d6f-bf3e-ac584e1a514a" providerId="ADAL" clId="{3DB6B39F-F10A-4A88-8686-E4AF02F9432D}" dt="2026-08-12T09:44:35.116" v="613" actId="20577"/>
        <pc:sldMkLst>
          <pc:docMk/>
          <pc:sldMk cId="1130703591" sldId="258"/>
        </pc:sldMkLst>
        <pc:spChg chg="mod">
          <ac:chgData name="Elina Uusimäki" userId="833e5716-3bee-4d6f-bf3e-ac584e1a514a" providerId="ADAL" clId="{3DB6B39F-F10A-4A88-8686-E4AF02F9432D}" dt="2026-08-12T09:44:35.116" v="613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  <pc:docChgLst>
    <pc:chgData name="Reponen Paula" userId="e152cf9d-a238-4253-b2ff-20c2ddba3854" providerId="ADAL" clId="{F5BF5808-AA1C-4F86-AE30-9F0E30A65C6E}"/>
    <pc:docChg chg="modSld">
      <pc:chgData name="Reponen Paula" userId="e152cf9d-a238-4253-b2ff-20c2ddba3854" providerId="ADAL" clId="{F5BF5808-AA1C-4F86-AE30-9F0E30A65C6E}" dt="2026-07-22T10:21:34.184" v="224"/>
      <pc:docMkLst>
        <pc:docMk/>
      </pc:docMkLst>
      <pc:sldChg chg="modSp mod">
        <pc:chgData name="Reponen Paula" userId="e152cf9d-a238-4253-b2ff-20c2ddba3854" providerId="ADAL" clId="{F5BF5808-AA1C-4F86-AE30-9F0E30A65C6E}" dt="2026-07-22T10:20:52.122" v="178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07-22T10:20:52.122" v="178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07-22T10:21:34.184" v="224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07-22T10:21:34.184" v="224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12.8.2026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12.8.2026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fi-FI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12.8.2026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 dirty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Omavalvonnan muutosten julkaisu 4-6/2026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Tervola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Terveystalo Tervola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196752"/>
            <a:ext cx="10801201" cy="4753199"/>
          </a:xfrm>
        </p:spPr>
        <p:txBody>
          <a:bodyPr/>
          <a:lstStyle/>
          <a:p>
            <a:r>
              <a:rPr lang="fi-FI" dirty="0"/>
              <a:t>Omavalvonnan muutosten julkaisu ajanjaksolla 4-6 2026</a:t>
            </a:r>
          </a:p>
          <a:p>
            <a:endParaRPr lang="fi-FI" dirty="0"/>
          </a:p>
          <a:p>
            <a:r>
              <a:rPr lang="fi-FI" dirty="0"/>
              <a:t>Päivitetty omavalvontasuunnitelmat vuodelle 2026 </a:t>
            </a:r>
          </a:p>
          <a:p>
            <a:r>
              <a:rPr lang="fi-FI" dirty="0"/>
              <a:t>Muutokset suunnitelmissa: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Suun terveydenhuollon suunnitelmaan päivitetty: Vastuuhenkilö, palvelualuejohtaja, 4.1.2. Vastuuhenkilö, palveluvastaava, kohtaan 4.1.2. Sosiaali- ja potilasasiavastaavien tiedot kohtaan 4.2.3. Henkilöstörakenne kohtaan 4.2.5. Vikailmoituskanava kohtaan 4.2.8. Tietosuojavastaavientiedot kohtaan 4.2.11. Asiakas- ja potilastietojen käsittely ja tietosuoja päivitetty palveluvastaavan </a:t>
            </a:r>
            <a:r>
              <a:rPr lang="fi-FI"/>
              <a:t>nimi 4.3.5.</a:t>
            </a: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Omavalvontaa toteutettu suunnitelman mukaan, ei ole todettu merkittäviä poikkeamia. Tavanomaisia vaaratapahtumia/ läheltä piti-tilanteita raportoitu ja käsitelty työyksiköissä sekä tehty tarvittavat välittömät ja juurisyitä korjaavat toimet kussakin tilanteessa.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E5057B-24DC-441D-9EFC-9E66CA6C998F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39c639bd-4df1-4d07-93d6-e9b1dce87bb4"/>
    <ds:schemaRef ds:uri="http://schemas.openxmlformats.org/package/2006/metadata/core-properties"/>
    <ds:schemaRef ds:uri="841ba0a0-d613-405d-b409-5f6371053c97"/>
    <ds:schemaRef ds:uri="http://www.w3.org/XML/1998/namespace"/>
    <ds:schemaRef ds:uri="http://schemas.microsoft.com/office/2006/documentManagement/typ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A83FA0-B3A0-408D-B7BD-EDE2D05C24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1ba0a0-d613-405d-b409-5f6371053c97"/>
    <ds:schemaRef ds:uri="39c639bd-4df1-4d07-93d6-e9b1dce87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</TotalTime>
  <Words>101</Words>
  <Application>Microsoft Office PowerPoint</Application>
  <PresentationFormat>Laajakuva</PresentationFormat>
  <Paragraphs>11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Arial</vt:lpstr>
      <vt:lpstr>Kabel-Black</vt:lpstr>
      <vt:lpstr>Calibri</vt:lpstr>
      <vt:lpstr>Terveystalo</vt:lpstr>
      <vt:lpstr>Omavalvonnan muutosten julkaisu 4-6/2026</vt:lpstr>
      <vt:lpstr>Terveystalo Tervola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lastModifiedBy>Elina Uusimäki</cp:lastModifiedBy>
  <cp:revision>7</cp:revision>
  <dcterms:created xsi:type="dcterms:W3CDTF">2025-02-05T08:06:05Z</dcterms:created>
  <dcterms:modified xsi:type="dcterms:W3CDTF">2026-08-12T09:44:42Z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