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embeddedFontLst>
    <p:embeddedFont>
      <p:font typeface="Kabel-Black" panose="020B0604020202020204"/>
      <p:regular r:id="rId9"/>
      <p:bold r:id="rId10"/>
      <p:italic r:id="rId11"/>
      <p:boldItalic r:id="rId1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298" userDrawn="1">
          <p15:clr>
            <a:srgbClr val="A4A3A4"/>
          </p15:clr>
        </p15:guide>
        <p15:guide id="4" orient="horz" pos="300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  <p15:guide id="6" pos="619" userDrawn="1">
          <p15:clr>
            <a:srgbClr val="A4A3A4"/>
          </p15:clr>
        </p15:guide>
        <p15:guide id="7" pos="6607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2F4"/>
    <a:srgbClr val="0046AD"/>
    <a:srgbClr val="E9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DFC524-F8E0-4935-9B59-161B3D19F2D0}" v="2" dt="2026-08-12T09:49:12.052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22" d="100"/>
          <a:sy n="122" d="100"/>
        </p:scale>
        <p:origin x="96" y="204"/>
      </p:cViewPr>
      <p:guideLst>
        <p:guide pos="3840"/>
        <p:guide orient="horz" pos="1298"/>
        <p:guide orient="horz" pos="300"/>
        <p:guide orient="horz" pos="3748"/>
        <p:guide pos="619"/>
        <p:guide pos="66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notesViewPr>
    <p:cSldViewPr showGuides="1">
      <p:cViewPr varScale="1">
        <p:scale>
          <a:sx n="90" d="100"/>
          <a:sy n="90" d="100"/>
        </p:scale>
        <p:origin x="-37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a Uusimäki" userId="833e5716-3bee-4d6f-bf3e-ac584e1a514a" providerId="ADAL" clId="{3DB6B39F-F10A-4A88-8686-E4AF02F9432D}"/>
    <pc:docChg chg="modSld">
      <pc:chgData name="Elina Uusimäki" userId="833e5716-3bee-4d6f-bf3e-ac584e1a514a" providerId="ADAL" clId="{3DB6B39F-F10A-4A88-8686-E4AF02F9432D}" dt="2026-08-12T09:50:36.842" v="170" actId="20577"/>
      <pc:docMkLst>
        <pc:docMk/>
      </pc:docMkLst>
      <pc:sldChg chg="modSp mod">
        <pc:chgData name="Elina Uusimäki" userId="833e5716-3bee-4d6f-bf3e-ac584e1a514a" providerId="ADAL" clId="{3DB6B39F-F10A-4A88-8686-E4AF02F9432D}" dt="2026-08-12T09:50:36.842" v="170" actId="20577"/>
        <pc:sldMkLst>
          <pc:docMk/>
          <pc:sldMk cId="1130703591" sldId="258"/>
        </pc:sldMkLst>
        <pc:spChg chg="mod">
          <ac:chgData name="Elina Uusimäki" userId="833e5716-3bee-4d6f-bf3e-ac584e1a514a" providerId="ADAL" clId="{3DB6B39F-F10A-4A88-8686-E4AF02F9432D}" dt="2026-08-12T09:50:36.842" v="170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  <pc:docChgLst>
    <pc:chgData name="Saarinen Reija" userId="7ab50ee2-bbeb-4c72-9f7d-0bd5f51c4ee6" providerId="ADAL" clId="{08412785-0031-48B5-8A02-DE01CD7CC9CC}"/>
    <pc:docChg chg="modSld">
      <pc:chgData name="Saarinen Reija" userId="7ab50ee2-bbeb-4c72-9f7d-0bd5f51c4ee6" providerId="ADAL" clId="{08412785-0031-48B5-8A02-DE01CD7CC9CC}" dt="2026-08-12T08:18:18.007" v="289" actId="20577"/>
      <pc:docMkLst>
        <pc:docMk/>
      </pc:docMkLst>
      <pc:sldChg chg="modSp mod">
        <pc:chgData name="Saarinen Reija" userId="7ab50ee2-bbeb-4c72-9f7d-0bd5f51c4ee6" providerId="ADAL" clId="{08412785-0031-48B5-8A02-DE01CD7CC9CC}" dt="2026-08-12T08:18:18.007" v="289" actId="20577"/>
        <pc:sldMkLst>
          <pc:docMk/>
          <pc:sldMk cId="1130703591" sldId="258"/>
        </pc:sldMkLst>
        <pc:spChg chg="mod">
          <ac:chgData name="Saarinen Reija" userId="7ab50ee2-bbeb-4c72-9f7d-0bd5f51c4ee6" providerId="ADAL" clId="{08412785-0031-48B5-8A02-DE01CD7CC9CC}" dt="2026-08-12T08:18:18.007" v="289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  <pc:docChgLst>
    <pc:chgData name="Reponen Paula" userId="e152cf9d-a238-4253-b2ff-20c2ddba3854" providerId="ADAL" clId="{F5BF5808-AA1C-4F86-AE30-9F0E30A65C6E}"/>
    <pc:docChg chg="custSel modSld">
      <pc:chgData name="Reponen Paula" userId="e152cf9d-a238-4253-b2ff-20c2ddba3854" providerId="ADAL" clId="{F5BF5808-AA1C-4F86-AE30-9F0E30A65C6E}" dt="2026-07-22T10:20:05.027" v="699" actId="20577"/>
      <pc:docMkLst>
        <pc:docMk/>
      </pc:docMkLst>
      <pc:sldChg chg="modSp mod">
        <pc:chgData name="Reponen Paula" userId="e152cf9d-a238-4253-b2ff-20c2ddba3854" providerId="ADAL" clId="{F5BF5808-AA1C-4F86-AE30-9F0E30A65C6E}" dt="2026-07-22T10:18:34.451" v="534" actId="20577"/>
        <pc:sldMkLst>
          <pc:docMk/>
          <pc:sldMk cId="377350169" sldId="257"/>
        </pc:sldMkLst>
        <pc:spChg chg="mod">
          <ac:chgData name="Reponen Paula" userId="e152cf9d-a238-4253-b2ff-20c2ddba3854" providerId="ADAL" clId="{F5BF5808-AA1C-4F86-AE30-9F0E30A65C6E}" dt="2026-07-22T10:18:34.451" v="534" actId="20577"/>
          <ac:spMkLst>
            <pc:docMk/>
            <pc:sldMk cId="377350169" sldId="257"/>
            <ac:spMk id="2" creationId="{9058F020-50D3-53BF-888B-2CE8449B4452}"/>
          </ac:spMkLst>
        </pc:spChg>
      </pc:sldChg>
      <pc:sldChg chg="modSp mod">
        <pc:chgData name="Reponen Paula" userId="e152cf9d-a238-4253-b2ff-20c2ddba3854" providerId="ADAL" clId="{F5BF5808-AA1C-4F86-AE30-9F0E30A65C6E}" dt="2026-07-22T10:20:05.027" v="699" actId="20577"/>
        <pc:sldMkLst>
          <pc:docMk/>
          <pc:sldMk cId="1130703591" sldId="258"/>
        </pc:sldMkLst>
        <pc:spChg chg="mod">
          <ac:chgData name="Reponen Paula" userId="e152cf9d-a238-4253-b2ff-20c2ddba3854" providerId="ADAL" clId="{F5BF5808-AA1C-4F86-AE30-9F0E30A65C6E}" dt="2026-07-22T10:20:05.027" v="699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B91C-4D5B-4DA8-AA1F-DFFAF8616D0C}" type="datetimeFigureOut">
              <a:rPr lang="fi-FI" sz="800" smtClean="0">
                <a:latin typeface="Calibri" panose="020F0502020204030204" pitchFamily="34" charset="0"/>
              </a:rPr>
              <a:t>12.8.2026</a:t>
            </a:fld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8C3B-CCC9-46D5-BD61-D8B5A2589576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5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179AF78C-36BE-4AD3-A99D-5F6DDB0C2E4C}" type="datetimeFigureOut">
              <a:rPr lang="fi-FI" smtClean="0"/>
              <a:pPr/>
              <a:t>12.8.2026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23AD614B-DDE7-48C9-A54F-BE5DDEEA4FC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992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1533321-6F5A-AF48-F870-ED5D990F05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33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E683598-9BCF-8CC3-666F-AAE75DE72A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03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E42D11A-FE8D-E3A7-B7A3-EB48B27B4D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948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7C69EA-F433-5634-6D45-85720A078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49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Polk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ympyrä, Grafiikka&#10;&#10;Kuvaus luotu automaattisesti">
            <a:extLst>
              <a:ext uri="{FF2B5EF4-FFF2-40B4-BE49-F238E27FC236}">
                <a16:creationId xmlns:a16="http://schemas.microsoft.com/office/drawing/2014/main" id="{FD46C5D5-2553-4C35-40D4-A14002096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008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CB2FF42-D92B-C75C-A56F-20A8143CE09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42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3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17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21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olk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A5DE18F-24CE-C596-53D4-55048426C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347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olku 2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502E1E-F4AF-49AC-1EBA-DF867D131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91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1">
    <p:bg>
      <p:bgPr>
        <a:solidFill>
          <a:srgbClr val="EE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19691C2-8F69-42CA-A22F-21DFEEC4CE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96E3C39-9201-4A14-AAE2-17C9566B6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56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9080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765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2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o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kuvakaappaus, pimeys, musta&#10;&#10;Kuvaus luotu automaattisesti">
            <a:extLst>
              <a:ext uri="{FF2B5EF4-FFF2-40B4-BE49-F238E27FC236}">
                <a16:creationId xmlns:a16="http://schemas.microsoft.com/office/drawing/2014/main" id="{096BA05D-9BE9-AD14-9317-CBC8264F9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14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804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31" y="2060575"/>
            <a:ext cx="10585945" cy="1512441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9040"/>
            <a:ext cx="10585450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62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126" y="2060575"/>
            <a:ext cx="10585450" cy="1512889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8891"/>
            <a:ext cx="10585450" cy="936253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570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4664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0" y="2060575"/>
            <a:ext cx="5760642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58" y="3789040"/>
            <a:ext cx="576064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794EE5-5D0D-FDF9-E617-89B47F9FB9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B872A42-D541-E3AC-A17A-CE00EDB7E2F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23392" y="6381327"/>
            <a:ext cx="4140000" cy="1440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1575C372-C2C0-2363-E96E-3B0F28419F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2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5718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1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60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23392" y="6381327"/>
            <a:ext cx="4140000" cy="144017"/>
          </a:xfrm>
        </p:spPr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614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0"/>
            <a:ext cx="4536505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B833B-962C-443E-BE41-120A642B3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9976" y="1988839"/>
            <a:ext cx="4536504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82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8" y="1988840"/>
            <a:ext cx="5040562" cy="3889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28000" y="1965999"/>
            <a:ext cx="5364000" cy="388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79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576000"/>
            <a:ext cx="5256584" cy="1080120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40" y="1988841"/>
            <a:ext cx="5040312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16080" y="1"/>
            <a:ext cx="5040313" cy="59499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864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1"/>
            <a:ext cx="4536505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5879975" y="1989388"/>
            <a:ext cx="4536505" cy="3960563"/>
          </a:xfrm>
        </p:spPr>
        <p:txBody>
          <a:bodyPr/>
          <a:lstStyle/>
          <a:p>
            <a:r>
              <a:rPr lang="fi-FI"/>
              <a:t>Lisää kaavio napsauttamalla kuvaketta</a:t>
            </a:r>
            <a:endParaRPr lang="fi-FI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683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800" y="1844824"/>
            <a:ext cx="4537144" cy="576064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4800" y="2494800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82DE5-94A5-41E4-93A6-E4BC0F0B3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9976" y="1844824"/>
            <a:ext cx="4536000" cy="575766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90114-5D30-445B-B9C2-4F3451F77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9977" y="2492896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68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39" y="1990800"/>
            <a:ext cx="9433174" cy="432000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439" y="2492896"/>
            <a:ext cx="9433173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6304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/>
          </p:nvPr>
        </p:nvSpPr>
        <p:spPr>
          <a:xfrm>
            <a:off x="623888" y="2060575"/>
            <a:ext cx="10944225" cy="3889375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802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2470656B-E267-3FD1-A0E1-789D85847E66}"/>
              </a:ext>
            </a:extLst>
          </p:cNvPr>
          <p:cNvSpPr/>
          <p:nvPr userDrawn="1"/>
        </p:nvSpPr>
        <p:spPr>
          <a:xfrm>
            <a:off x="8039449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3AD9EDE-DE07-745B-1E86-8F2F4839F18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189340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4F705E6-14FF-DFC7-98B6-D3F115FC8E4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184234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FA3762E-EEF1-E646-53B6-FF44C8097380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8190020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12E447-EDA5-92DE-E67E-6677E1A02DB5}"/>
              </a:ext>
            </a:extLst>
          </p:cNvPr>
          <p:cNvSpPr/>
          <p:nvPr userDrawn="1"/>
        </p:nvSpPr>
        <p:spPr>
          <a:xfrm>
            <a:off x="4511056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D5E8A82-EFB2-A9D4-0434-F517A1274B7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660947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9F3744-7569-5854-7683-C8D6F63922A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55841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959FB3-2176-9FC5-838A-CD32733FDA56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4661627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5E89691-65B7-3CE7-ACAD-4709FBFA6D0A}"/>
              </a:ext>
            </a:extLst>
          </p:cNvPr>
          <p:cNvSpPr/>
          <p:nvPr userDrawn="1"/>
        </p:nvSpPr>
        <p:spPr>
          <a:xfrm>
            <a:off x="983430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32554" y="2241948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127448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34F3F51-76AD-1CB9-94F2-13ECAF241231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1133234" y="3250059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4445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A4F4-1E74-4D6E-90DA-227CACB0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A3006-8F0B-4F7E-994B-E33428DF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BB086-EAE7-461E-AD00-67F13C48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55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429F2-A136-4C87-A15F-AC9916CA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B4221-9A12-4570-9AC3-A4263784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26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D7265BC-59E4-B8F2-5048-B862CF8D3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83BDF05C-7BFE-D657-C44C-9A6F5A33D000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166532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4EF3868-195C-2D3F-F4F9-6919C81A39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9580C98-1BE9-F4DF-4D6C-03E565AF8B53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5461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6A95438-3BD8-50EC-4864-6BDB00BEF79A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343982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C3A9401-179E-01E5-C060-7586932C1248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266253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830DC-E8A0-41AD-BAB4-49A23E7F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9361041" cy="10801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E8A2E-9367-4649-9AEF-5F415EFB0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40" y="1988841"/>
            <a:ext cx="9361040" cy="3961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007AB-9E80-41BB-B42D-8CFDC7260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75920" y="6381328"/>
            <a:ext cx="1440160" cy="1437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35307994-2DE0-4846-B2D1-5747310001F3}" type="datetime1">
              <a:rPr lang="fi-FI" smtClean="0"/>
              <a:t>12.8.2026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4455-FD42-4F1A-8742-5D2F5F945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392" y="6381327"/>
            <a:ext cx="4752528" cy="1440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cap="all" baseline="0">
                <a:solidFill>
                  <a:schemeClr val="accent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35B03-E8FE-4972-B706-393AD4206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5361" y="6381178"/>
            <a:ext cx="288032" cy="1440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 dirty="0">
              <a:solidFill>
                <a:schemeClr val="accent1"/>
              </a:solidFill>
            </a:endParaRPr>
          </a:p>
        </p:txBody>
      </p:sp>
      <p:sp>
        <p:nvSpPr>
          <p:cNvPr id="15" name="(c)" hidden="1"/>
          <p:cNvSpPr txBox="1"/>
          <p:nvPr userDrawn="1"/>
        </p:nvSpPr>
        <p:spPr>
          <a:xfrm>
            <a:off x="11924000" y="6891795"/>
            <a:ext cx="26129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terveystalo plc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3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61" r:id="rId3"/>
    <p:sldLayoutId id="2147483692" r:id="rId4"/>
    <p:sldLayoutId id="2147483701" r:id="rId5"/>
    <p:sldLayoutId id="2147483683" r:id="rId6"/>
    <p:sldLayoutId id="2147483684" r:id="rId7"/>
    <p:sldLayoutId id="2147483681" r:id="rId8"/>
    <p:sldLayoutId id="2147483663" r:id="rId9"/>
    <p:sldLayoutId id="2147483694" r:id="rId10"/>
    <p:sldLayoutId id="2147483709" r:id="rId11"/>
    <p:sldLayoutId id="2147483707" r:id="rId12"/>
    <p:sldLayoutId id="2147483697" r:id="rId13"/>
    <p:sldLayoutId id="2147483686" r:id="rId14"/>
    <p:sldLayoutId id="2147483650" r:id="rId15"/>
    <p:sldLayoutId id="2147483705" r:id="rId16"/>
    <p:sldLayoutId id="2147483695" r:id="rId17"/>
    <p:sldLayoutId id="2147483696" r:id="rId18"/>
    <p:sldLayoutId id="2147483677" r:id="rId19"/>
    <p:sldLayoutId id="2147483679" r:id="rId20"/>
    <p:sldLayoutId id="2147483685" r:id="rId21"/>
    <p:sldLayoutId id="2147483698" r:id="rId22"/>
    <p:sldLayoutId id="2147483687" r:id="rId23"/>
    <p:sldLayoutId id="2147483699" r:id="rId24"/>
    <p:sldLayoutId id="2147483652" r:id="rId25"/>
    <p:sldLayoutId id="2147483666" r:id="rId26"/>
    <p:sldLayoutId id="2147483676" r:id="rId27"/>
    <p:sldLayoutId id="2147483688" r:id="rId28"/>
    <p:sldLayoutId id="2147483653" r:id="rId29"/>
    <p:sldLayoutId id="2147483689" r:id="rId30"/>
    <p:sldLayoutId id="2147483690" r:id="rId31"/>
    <p:sldLayoutId id="2147483672" r:id="rId32"/>
    <p:sldLayoutId id="2147483654" r:id="rId33"/>
    <p:sldLayoutId id="2147483655" r:id="rId34"/>
    <p:sldLayoutId id="2147483700" r:id="rId35"/>
    <p:sldLayoutId id="2147483675" r:id="rId36"/>
    <p:sldLayoutId id="2147483710" r:id="rId37"/>
    <p:sldLayoutId id="2147483711" r:id="rId38"/>
  </p:sldLayoutIdLst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3275" indent="-261938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3150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Tx/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343025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14488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84363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58F020-50D3-53BF-888B-2CE8449B44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Omavalvonnan muutosten julkaisu 4-6/2026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BF15301-E733-DF5F-DF6B-F9F96EFEDB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Sysmä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ACFB491-CFC5-EE58-E73E-9249B325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35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74CF6-66CC-47E6-2E30-2EC37CA5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Terveystalo Sysmä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68215-746C-9ACA-A81E-9585BDDCF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196752"/>
            <a:ext cx="10873209" cy="5472608"/>
          </a:xfrm>
        </p:spPr>
        <p:txBody>
          <a:bodyPr/>
          <a:lstStyle/>
          <a:p>
            <a:r>
              <a:rPr lang="fi-FI" dirty="0"/>
              <a:t>Omavalvonnan muutosten julkaisu ajanjaksolla 4-6 2026</a:t>
            </a:r>
          </a:p>
          <a:p>
            <a:endParaRPr lang="fi-FI" dirty="0"/>
          </a:p>
          <a:p>
            <a:pPr fontAlgn="base"/>
            <a:r>
              <a:rPr lang="fi-FI" dirty="0"/>
              <a:t>Päivitetty omavalvontasuunnitelmat vuodelle 2026 </a:t>
            </a:r>
            <a:r>
              <a:rPr lang="en-US" dirty="0"/>
              <a:t>​</a:t>
            </a:r>
          </a:p>
          <a:p>
            <a:pPr fontAlgn="base"/>
            <a:r>
              <a:rPr lang="fi-FI" dirty="0"/>
              <a:t>Muutokset suunnitelmissa:</a:t>
            </a:r>
            <a:r>
              <a:rPr lang="en-US" dirty="0"/>
              <a:t>​</a:t>
            </a:r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Sysmän </a:t>
            </a:r>
            <a:r>
              <a:rPr lang="fi-FI" dirty="0"/>
              <a:t>kotihoidon omavalvontasuunnitelmaan tehty Päijät-Hämeen hyvinvointialueen ohjeistamat täydennykset kohdat 4.1.2, 4.1.3, 4.2.1, 4.2.7, 4.2.8, 4.2.9, 4.2.10 ja 5.1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Suun terveydenhuollon suunnitelmaan päivitetty: 4.2.1 Palvelualuejohtaja muutos. 4.2.1 Ylihammaslääkäri muutos. 4.2.1 Vastaavahammaslääkäri muutos. 4.2.1 palveluvastaava muutos.</a:t>
            </a:r>
          </a:p>
          <a:p>
            <a:endParaRPr lang="fi-FI" dirty="0"/>
          </a:p>
          <a:p>
            <a:r>
              <a:rPr lang="fi-FI" dirty="0"/>
              <a:t>Omavalvontaa toteutettu suunnitelman mukaan, ei ole todettu merkittäviä poikkeamia. Tavanomaisia vaaratapahtumia/ läheltä piti-tilanteita raportoitu ja käsitelty työyksiköissä sekä tehty tarvittavat välittömät ja juurisyitä korjaavat toimet kussakin tilanteessa.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D8B2E3-BA36-4DCE-6A29-0954D240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6FEB6B9-73BE-C698-3318-AB34F934FE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0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rveystalo">
  <a:themeElements>
    <a:clrScheme name="Terveystalo2022">
      <a:dk1>
        <a:srgbClr val="000000"/>
      </a:dk1>
      <a:lt1>
        <a:sysClr val="window" lastClr="FFFFFF"/>
      </a:lt1>
      <a:dk2>
        <a:srgbClr val="19254A"/>
      </a:dk2>
      <a:lt2>
        <a:srgbClr val="8246AF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rveystalo 04-2024" id="{34BA588C-6A13-4B22-B023-5F01147F6772}" vid="{B8B8C0A8-7090-406F-B13A-5A26F998F573}"/>
    </a:ext>
  </a:extLst>
</a:theme>
</file>

<file path=ppt/theme/theme2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1ba0a0-d613-405d-b409-5f6371053c97">
      <Terms xmlns="http://schemas.microsoft.com/office/infopath/2007/PartnerControls"/>
    </lcf76f155ced4ddcb4097134ff3c332f>
    <TaxCatchAll xmlns="39c639bd-4df1-4d07-93d6-e9b1dce87b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147648ABAF8F940B3057FDA46D13E23" ma:contentTypeVersion="18" ma:contentTypeDescription="Luo uusi asiakirja." ma:contentTypeScope="" ma:versionID="f33e09e36c15bf90b9944e1916e0b67d">
  <xsd:schema xmlns:xsd="http://www.w3.org/2001/XMLSchema" xmlns:xs="http://www.w3.org/2001/XMLSchema" xmlns:p="http://schemas.microsoft.com/office/2006/metadata/properties" xmlns:ns2="841ba0a0-d613-405d-b409-5f6371053c97" xmlns:ns3="39c639bd-4df1-4d07-93d6-e9b1dce87bb4" targetNamespace="http://schemas.microsoft.com/office/2006/metadata/properties" ma:root="true" ma:fieldsID="87c82c57d0ea4138e0c2b9edbfacd666" ns2:_="" ns3:_="">
    <xsd:import namespace="841ba0a0-d613-405d-b409-5f6371053c97"/>
    <xsd:import namespace="39c639bd-4df1-4d07-93d6-e9b1dce87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ba0a0-d613-405d-b409-5f6371053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3bccef41-1282-4dfd-a050-227be5573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639bd-4df1-4d07-93d6-e9b1dce87bb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25af8c-4082-485d-8186-2152276f9577}" ma:internalName="TaxCatchAll" ma:showField="CatchAllData" ma:web="39c639bd-4df1-4d07-93d6-e9b1dce87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E5057B-24DC-441D-9EFC-9E66CA6C998F}">
  <ds:schemaRefs>
    <ds:schemaRef ds:uri="http://schemas.openxmlformats.org/package/2006/metadata/core-properties"/>
    <ds:schemaRef ds:uri="http://schemas.microsoft.com/office/infopath/2007/PartnerControls"/>
    <ds:schemaRef ds:uri="841ba0a0-d613-405d-b409-5f6371053c97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39c639bd-4df1-4d07-93d6-e9b1dce87bb4"/>
  </ds:schemaRefs>
</ds:datastoreItem>
</file>

<file path=customXml/itemProps2.xml><?xml version="1.0" encoding="utf-8"?>
<ds:datastoreItem xmlns:ds="http://schemas.openxmlformats.org/officeDocument/2006/customXml" ds:itemID="{72F769A0-78FB-450F-90C2-C61802145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1ba0a0-d613-405d-b409-5f6371053c97"/>
    <ds:schemaRef ds:uri="39c639bd-4df1-4d07-93d6-e9b1dce87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80B479-C7E6-47F1-BEB1-57469F5169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98</TotalTime>
  <Words>100</Words>
  <Application>Microsoft Office PowerPoint</Application>
  <PresentationFormat>Laajakuva</PresentationFormat>
  <Paragraphs>14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6" baseType="lpstr">
      <vt:lpstr>Arial</vt:lpstr>
      <vt:lpstr>Kabel-Black</vt:lpstr>
      <vt:lpstr>Calibri</vt:lpstr>
      <vt:lpstr>Terveystalo</vt:lpstr>
      <vt:lpstr>Omavalvonnan muutosten julkaisu 4-6/2026</vt:lpstr>
      <vt:lpstr>Terveystalo Sysmä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muutosten julkaisu 10-12/2024</dc:title>
  <dc:creator>Reponen Paula</dc:creator>
  <cp:lastModifiedBy>Elina Uusimäki</cp:lastModifiedBy>
  <cp:revision>7</cp:revision>
  <dcterms:created xsi:type="dcterms:W3CDTF">2025-02-05T08:06:05Z</dcterms:created>
  <dcterms:modified xsi:type="dcterms:W3CDTF">2026-08-12T09:50:42Z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295cc1-d279-42ac-ab4d-3b0f4fece050_Enabled">
    <vt:lpwstr>true</vt:lpwstr>
  </property>
  <property fmtid="{D5CDD505-2E9C-101B-9397-08002B2CF9AE}" pid="3" name="MSIP_Label_a7295cc1-d279-42ac-ab4d-3b0f4fece050_SetDate">
    <vt:lpwstr>2023-04-13T11:57:57Z</vt:lpwstr>
  </property>
  <property fmtid="{D5CDD505-2E9C-101B-9397-08002B2CF9AE}" pid="4" name="MSIP_Label_a7295cc1-d279-42ac-ab4d-3b0f4fece050_Method">
    <vt:lpwstr>Standard</vt:lpwstr>
  </property>
  <property fmtid="{D5CDD505-2E9C-101B-9397-08002B2CF9AE}" pid="5" name="MSIP_Label_a7295cc1-d279-42ac-ab4d-3b0f4fece050_Name">
    <vt:lpwstr>FUJITSU-RESTRICTED​</vt:lpwstr>
  </property>
  <property fmtid="{D5CDD505-2E9C-101B-9397-08002B2CF9AE}" pid="6" name="MSIP_Label_a7295cc1-d279-42ac-ab4d-3b0f4fece050_SiteId">
    <vt:lpwstr>a19f121d-81e1-4858-a9d8-736e267fd4c7</vt:lpwstr>
  </property>
  <property fmtid="{D5CDD505-2E9C-101B-9397-08002B2CF9AE}" pid="7" name="MSIP_Label_a7295cc1-d279-42ac-ab4d-3b0f4fece050_ActionId">
    <vt:lpwstr>b71ae533-6164-4c42-99bf-0b707382112d</vt:lpwstr>
  </property>
  <property fmtid="{D5CDD505-2E9C-101B-9397-08002B2CF9AE}" pid="8" name="MSIP_Label_a7295cc1-d279-42ac-ab4d-3b0f4fece050_ContentBits">
    <vt:lpwstr>0</vt:lpwstr>
  </property>
  <property fmtid="{D5CDD505-2E9C-101B-9397-08002B2CF9AE}" pid="9" name="ContentTypeId">
    <vt:lpwstr>0x0101004147648ABAF8F940B3057FDA46D13E23</vt:lpwstr>
  </property>
  <property fmtid="{D5CDD505-2E9C-101B-9397-08002B2CF9AE}" pid="10" name="MediaServiceImageTags">
    <vt:lpwstr/>
  </property>
</Properties>
</file>